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6858000" cx="12192000"/>
  <p:notesSz cx="6858000" cy="9144000"/>
  <p:embeddedFontLst>
    <p:embeddedFont>
      <p:font typeface="Noto Sans Symbols"/>
      <p:regular r:id="rId24"/>
      <p:bold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968">
          <p15:clr>
            <a:srgbClr val="A4A3A4"/>
          </p15:clr>
        </p15:guide>
        <p15:guide id="2" pos="3840">
          <p15:clr>
            <a:srgbClr val="A4A3A4"/>
          </p15:clr>
        </p15:guide>
      </p15:sldGuideLst>
    </p:ext>
    <p:ext uri="GoogleSlidesCustomDataVersion2">
      <go:slidesCustomData xmlns:go="http://customooxmlschemas.google.com/" r:id="rId26" roundtripDataSignature="AMtx7mjojLsT6eJgyHf5oTgz+hBUP5Ozy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968"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NotoSansSymbols-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customschemas.google.com/relationships/presentationmetadata" Target="metadata"/><Relationship Id="rId25" Type="http://schemas.openxmlformats.org/officeDocument/2006/relationships/font" Target="fonts/NotoSansSymbols-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 name="Google Shape;338;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descr="Tag=AccentColor&#10;Flavor=Light&#10;Target=Fill" id="16" name="Google Shape;16;p22"/>
          <p:cNvSpPr/>
          <p:nvPr/>
        </p:nvSpPr>
        <p:spPr>
          <a:xfrm>
            <a:off x="1318417" y="0"/>
            <a:ext cx="9570431" cy="6858000"/>
          </a:xfrm>
          <a:custGeom>
            <a:rect b="b" l="l" r="r" t="t"/>
            <a:pathLst>
              <a:path extrusionOk="0" h="5150263" w="7187261">
                <a:moveTo>
                  <a:pt x="7178288" y="2604802"/>
                </a:moveTo>
                <a:cubicBezTo>
                  <a:pt x="7168763" y="2513076"/>
                  <a:pt x="7174478" y="2420684"/>
                  <a:pt x="7169335" y="2328577"/>
                </a:cubicBezTo>
                <a:cubicBezTo>
                  <a:pt x="7156952" y="2102882"/>
                  <a:pt x="7120586" y="1879149"/>
                  <a:pt x="7060845" y="1661160"/>
                </a:cubicBezTo>
                <a:cubicBezTo>
                  <a:pt x="6910588" y="1121007"/>
                  <a:pt x="6617428" y="631374"/>
                  <a:pt x="6212263" y="243840"/>
                </a:cubicBezTo>
                <a:cubicBezTo>
                  <a:pt x="6126538" y="162496"/>
                  <a:pt x="6040813" y="80201"/>
                  <a:pt x="5953564" y="0"/>
                </a:cubicBezTo>
                <a:lnTo>
                  <a:pt x="1408615" y="0"/>
                </a:lnTo>
                <a:cubicBezTo>
                  <a:pt x="1180967" y="200316"/>
                  <a:pt x="978332" y="427387"/>
                  <a:pt x="805111" y="676275"/>
                </a:cubicBezTo>
                <a:cubicBezTo>
                  <a:pt x="481261" y="1136523"/>
                  <a:pt x="252089" y="1640872"/>
                  <a:pt x="104928" y="2183035"/>
                </a:cubicBezTo>
                <a:cubicBezTo>
                  <a:pt x="85878" y="2254853"/>
                  <a:pt x="69495" y="2327720"/>
                  <a:pt x="51588" y="2400014"/>
                </a:cubicBezTo>
                <a:cubicBezTo>
                  <a:pt x="49683" y="2407634"/>
                  <a:pt x="51588" y="2416969"/>
                  <a:pt x="41301" y="2424208"/>
                </a:cubicBezTo>
                <a:cubicBezTo>
                  <a:pt x="45900" y="2225469"/>
                  <a:pt x="72186" y="2027834"/>
                  <a:pt x="119692" y="1834801"/>
                </a:cubicBezTo>
                <a:cubicBezTo>
                  <a:pt x="247993" y="1310926"/>
                  <a:pt x="506121" y="857726"/>
                  <a:pt x="870071" y="462248"/>
                </a:cubicBezTo>
                <a:cubicBezTo>
                  <a:pt x="1027729" y="291823"/>
                  <a:pt x="1201617" y="137169"/>
                  <a:pt x="1389279" y="476"/>
                </a:cubicBezTo>
                <a:lnTo>
                  <a:pt x="1320223" y="476"/>
                </a:lnTo>
                <a:cubicBezTo>
                  <a:pt x="960844" y="274320"/>
                  <a:pt x="656330" y="599123"/>
                  <a:pt x="423158" y="989743"/>
                </a:cubicBezTo>
                <a:cubicBezTo>
                  <a:pt x="215608" y="1337596"/>
                  <a:pt x="80258" y="1711357"/>
                  <a:pt x="25585" y="2113693"/>
                </a:cubicBezTo>
                <a:cubicBezTo>
                  <a:pt x="-2705" y="2316480"/>
                  <a:pt x="-2228" y="2521077"/>
                  <a:pt x="2344" y="2725865"/>
                </a:cubicBezTo>
                <a:cubicBezTo>
                  <a:pt x="14155" y="3261932"/>
                  <a:pt x="170650" y="3754565"/>
                  <a:pt x="447256" y="4210717"/>
                </a:cubicBezTo>
                <a:cubicBezTo>
                  <a:pt x="629851" y="4511612"/>
                  <a:pt x="866356" y="4767167"/>
                  <a:pt x="1138962" y="4988910"/>
                </a:cubicBezTo>
                <a:cubicBezTo>
                  <a:pt x="1207161" y="5044345"/>
                  <a:pt x="1277008" y="5096990"/>
                  <a:pt x="1348512" y="5146834"/>
                </a:cubicBezTo>
                <a:lnTo>
                  <a:pt x="1422712" y="5146834"/>
                </a:lnTo>
                <a:cubicBezTo>
                  <a:pt x="1043426" y="4892802"/>
                  <a:pt x="724720" y="4577334"/>
                  <a:pt x="480594" y="4187952"/>
                </a:cubicBezTo>
                <a:cubicBezTo>
                  <a:pt x="452019" y="4141851"/>
                  <a:pt x="423444" y="4095179"/>
                  <a:pt x="398679" y="4046125"/>
                </a:cubicBezTo>
                <a:cubicBezTo>
                  <a:pt x="407442" y="4043267"/>
                  <a:pt x="409156" y="4048982"/>
                  <a:pt x="411823" y="4053078"/>
                </a:cubicBezTo>
                <a:cubicBezTo>
                  <a:pt x="683572" y="4484656"/>
                  <a:pt x="1033139" y="4842701"/>
                  <a:pt x="1439380" y="5147405"/>
                </a:cubicBezTo>
                <a:lnTo>
                  <a:pt x="5710010" y="5150263"/>
                </a:lnTo>
                <a:cubicBezTo>
                  <a:pt x="5810594" y="5075482"/>
                  <a:pt x="5907272" y="4995587"/>
                  <a:pt x="5999665" y="4910900"/>
                </a:cubicBezTo>
                <a:cubicBezTo>
                  <a:pt x="6418765" y="4526661"/>
                  <a:pt x="6746901" y="4078129"/>
                  <a:pt x="6954165" y="3545777"/>
                </a:cubicBezTo>
                <a:cubicBezTo>
                  <a:pt x="7048234" y="3306175"/>
                  <a:pt x="7109956" y="3055115"/>
                  <a:pt x="7137712" y="2799207"/>
                </a:cubicBezTo>
                <a:cubicBezTo>
                  <a:pt x="7139236" y="2784920"/>
                  <a:pt x="7141046" y="2770632"/>
                  <a:pt x="7142951" y="2754535"/>
                </a:cubicBezTo>
                <a:cubicBezTo>
                  <a:pt x="7151714" y="2760440"/>
                  <a:pt x="7149237" y="2768441"/>
                  <a:pt x="7149428" y="2774823"/>
                </a:cubicBezTo>
                <a:cubicBezTo>
                  <a:pt x="7156743" y="3007967"/>
                  <a:pt x="7128777" y="3240881"/>
                  <a:pt x="7066465" y="3465672"/>
                </a:cubicBezTo>
                <a:cubicBezTo>
                  <a:pt x="6952165" y="3878580"/>
                  <a:pt x="6737948" y="4235863"/>
                  <a:pt x="6452578" y="4552760"/>
                </a:cubicBezTo>
                <a:cubicBezTo>
                  <a:pt x="6244553" y="4783836"/>
                  <a:pt x="6008809" y="4980242"/>
                  <a:pt x="5752110" y="5150263"/>
                </a:cubicBezTo>
                <a:lnTo>
                  <a:pt x="5827643" y="5150263"/>
                </a:lnTo>
                <a:cubicBezTo>
                  <a:pt x="6136539" y="4938904"/>
                  <a:pt x="6412192" y="4689348"/>
                  <a:pt x="6642793" y="4389406"/>
                </a:cubicBezTo>
                <a:cubicBezTo>
                  <a:pt x="6851295" y="4118324"/>
                  <a:pt x="7009125" y="3820859"/>
                  <a:pt x="7102469" y="3490817"/>
                </a:cubicBezTo>
                <a:cubicBezTo>
                  <a:pt x="7148646" y="3327473"/>
                  <a:pt x="7177069" y="3159624"/>
                  <a:pt x="7187242" y="2990183"/>
                </a:cubicBezTo>
                <a:cubicBezTo>
                  <a:pt x="7187623" y="2984087"/>
                  <a:pt x="7182384" y="2642330"/>
                  <a:pt x="7178288" y="2604802"/>
                </a:cubicBezTo>
                <a:close/>
                <a:moveTo>
                  <a:pt x="6342565" y="441389"/>
                </a:moveTo>
                <a:cubicBezTo>
                  <a:pt x="6829797" y="986533"/>
                  <a:pt x="7091135" y="1624422"/>
                  <a:pt x="7126567" y="2355056"/>
                </a:cubicBezTo>
                <a:cubicBezTo>
                  <a:pt x="7001123" y="1661827"/>
                  <a:pt x="6756426" y="1017365"/>
                  <a:pt x="6342565" y="44138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 name="Google Shape;17;p22"/>
          <p:cNvSpPr txBox="1"/>
          <p:nvPr>
            <p:ph type="ctrTitle"/>
          </p:nvPr>
        </p:nvSpPr>
        <p:spPr>
          <a:xfrm>
            <a:off x="2560320" y="960120"/>
            <a:ext cx="7077456" cy="2898648"/>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Clr>
                <a:schemeClr val="lt1"/>
              </a:buClr>
              <a:buSzPts val="8800"/>
              <a:buFont typeface="Arial"/>
              <a:buNone/>
              <a:defRPr sz="8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2"/>
          <p:cNvSpPr txBox="1"/>
          <p:nvPr>
            <p:ph idx="1" type="subTitle"/>
          </p:nvPr>
        </p:nvSpPr>
        <p:spPr>
          <a:xfrm>
            <a:off x="2633472" y="4535424"/>
            <a:ext cx="6931152" cy="941832"/>
          </a:xfrm>
          <a:prstGeom prst="rect">
            <a:avLst/>
          </a:prstGeom>
          <a:noFill/>
          <a:ln>
            <a:noFill/>
          </a:ln>
        </p:spPr>
        <p:txBody>
          <a:bodyPr anchorCtr="0" anchor="t" bIns="45700" lIns="91425" spcFirstLastPara="1" rIns="91425" wrap="square" tIns="45700">
            <a:normAutofit/>
          </a:bodyPr>
          <a:lstStyle>
            <a:lvl1pPr lvl="0" algn="ctr">
              <a:lnSpc>
                <a:spcPct val="110000"/>
              </a:lnSpc>
              <a:spcBef>
                <a:spcPts val="1000"/>
              </a:spcBef>
              <a:spcAft>
                <a:spcPts val="0"/>
              </a:spcAft>
              <a:buClr>
                <a:schemeClr val="lt1"/>
              </a:buClr>
              <a:buSzPts val="3200"/>
              <a:buNone/>
              <a:defRPr sz="3200">
                <a:solidFill>
                  <a:schemeClr val="lt1"/>
                </a:solidFill>
              </a:defRPr>
            </a:lvl1pPr>
            <a:lvl2pPr lvl="1" algn="ctr">
              <a:lnSpc>
                <a:spcPct val="110000"/>
              </a:lnSpc>
              <a:spcBef>
                <a:spcPts val="500"/>
              </a:spcBef>
              <a:spcAft>
                <a:spcPts val="0"/>
              </a:spcAft>
              <a:buClr>
                <a:schemeClr val="dk1"/>
              </a:buClr>
              <a:buSzPts val="2000"/>
              <a:buNone/>
              <a:defRPr sz="2000"/>
            </a:lvl2pPr>
            <a:lvl3pPr lvl="2" algn="ctr">
              <a:lnSpc>
                <a:spcPct val="110000"/>
              </a:lnSpc>
              <a:spcBef>
                <a:spcPts val="500"/>
              </a:spcBef>
              <a:spcAft>
                <a:spcPts val="0"/>
              </a:spcAft>
              <a:buClr>
                <a:schemeClr val="dk1"/>
              </a:buClr>
              <a:buSzPts val="1800"/>
              <a:buNone/>
              <a:defRPr sz="1800"/>
            </a:lvl3pPr>
            <a:lvl4pPr lvl="3" algn="ctr">
              <a:lnSpc>
                <a:spcPct val="110000"/>
              </a:lnSpc>
              <a:spcBef>
                <a:spcPts val="500"/>
              </a:spcBef>
              <a:spcAft>
                <a:spcPts val="0"/>
              </a:spcAft>
              <a:buClr>
                <a:schemeClr val="dk1"/>
              </a:buClr>
              <a:buSzPts val="1600"/>
              <a:buNone/>
              <a:defRPr sz="1600"/>
            </a:lvl4pPr>
            <a:lvl5pPr lvl="4" algn="ctr">
              <a:lnSpc>
                <a:spcPct val="11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9" name="Google Shape;19;p22"/>
          <p:cNvSpPr/>
          <p:nvPr/>
        </p:nvSpPr>
        <p:spPr>
          <a:xfrm>
            <a:off x="3974206" y="4113338"/>
            <a:ext cx="4243589" cy="27432"/>
          </a:xfrm>
          <a:custGeom>
            <a:rect b="b" l="l" r="r" t="t"/>
            <a:pathLst>
              <a:path extrusionOk="0" fill="none" h="27432" w="4243589">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extrusionOk="0" h="27432" w="4243589">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lt1"/>
          </a:solidFill>
          <a:ln cap="rnd"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Center Heading">
  <p:cSld name="Title and Content Center Heading">
    <p:spTree>
      <p:nvGrpSpPr>
        <p:cNvPr id="86" name="Shape 86"/>
        <p:cNvGrpSpPr/>
        <p:nvPr/>
      </p:nvGrpSpPr>
      <p:grpSpPr>
        <a:xfrm>
          <a:off x="0" y="0"/>
          <a:ext cx="0" cy="0"/>
          <a:chOff x="0" y="0"/>
          <a:chExt cx="0" cy="0"/>
        </a:xfrm>
      </p:grpSpPr>
      <p:sp>
        <p:nvSpPr>
          <p:cNvPr id="87" name="Google Shape;87;p31"/>
          <p:cNvSpPr txBox="1"/>
          <p:nvPr>
            <p:ph type="title"/>
          </p:nvPr>
        </p:nvSpPr>
        <p:spPr>
          <a:xfrm>
            <a:off x="838200" y="365124"/>
            <a:ext cx="10515600" cy="132588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7200"/>
              <a:buFont typeface="Arial"/>
              <a:buNone/>
              <a:defRPr sz="7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31"/>
          <p:cNvSpPr txBox="1"/>
          <p:nvPr>
            <p:ph idx="1" type="body"/>
          </p:nvPr>
        </p:nvSpPr>
        <p:spPr>
          <a:xfrm>
            <a:off x="841248" y="2304288"/>
            <a:ext cx="10515600" cy="3877056"/>
          </a:xfrm>
          <a:prstGeom prst="rect">
            <a:avLst/>
          </a:prstGeom>
          <a:noFill/>
          <a:ln>
            <a:noFill/>
          </a:ln>
        </p:spPr>
        <p:txBody>
          <a:bodyPr anchorCtr="0" anchor="t" bIns="45700" lIns="91425" spcFirstLastPara="1" rIns="91425" wrap="square" tIns="45700">
            <a:normAutofit/>
          </a:bodyPr>
          <a:lstStyle>
            <a:lvl1pPr indent="-406400" lvl="0" marL="457200" algn="l">
              <a:lnSpc>
                <a:spcPct val="110000"/>
              </a:lnSpc>
              <a:spcBef>
                <a:spcPts val="1000"/>
              </a:spcBef>
              <a:spcAft>
                <a:spcPts val="0"/>
              </a:spcAft>
              <a:buClr>
                <a:schemeClr val="dk1"/>
              </a:buClr>
              <a:buSzPts val="2800"/>
              <a:buChar char="•"/>
              <a:defRPr sz="2800"/>
            </a:lvl1pPr>
            <a:lvl2pPr indent="-381000" lvl="1" marL="914400" algn="l">
              <a:lnSpc>
                <a:spcPct val="110000"/>
              </a:lnSpc>
              <a:spcBef>
                <a:spcPts val="500"/>
              </a:spcBef>
              <a:spcAft>
                <a:spcPts val="0"/>
              </a:spcAft>
              <a:buClr>
                <a:schemeClr val="dk1"/>
              </a:buClr>
              <a:buSzPts val="2400"/>
              <a:buChar char="•"/>
              <a:defRPr sz="2400"/>
            </a:lvl2pPr>
            <a:lvl3pPr indent="-355600" lvl="2" marL="1371600" algn="l">
              <a:lnSpc>
                <a:spcPct val="110000"/>
              </a:lnSpc>
              <a:spcBef>
                <a:spcPts val="500"/>
              </a:spcBef>
              <a:spcAft>
                <a:spcPts val="0"/>
              </a:spcAft>
              <a:buClr>
                <a:schemeClr val="dk1"/>
              </a:buClr>
              <a:buSzPts val="2000"/>
              <a:buChar char="•"/>
              <a:defRPr sz="2000"/>
            </a:lvl3pPr>
            <a:lvl4pPr indent="-342900" lvl="3" marL="1828800" algn="l">
              <a:lnSpc>
                <a:spcPct val="110000"/>
              </a:lnSpc>
              <a:spcBef>
                <a:spcPts val="500"/>
              </a:spcBef>
              <a:spcAft>
                <a:spcPts val="0"/>
              </a:spcAft>
              <a:buClr>
                <a:schemeClr val="dk1"/>
              </a:buClr>
              <a:buSzPts val="1800"/>
              <a:buChar char="•"/>
              <a:defRPr sz="1800"/>
            </a:lvl4pPr>
            <a:lvl5pPr indent="-342900" lvl="4" marL="2286000" algn="l">
              <a:lnSpc>
                <a:spcPct val="110000"/>
              </a:lnSpc>
              <a:spcBef>
                <a:spcPts val="500"/>
              </a:spcBef>
              <a:spcAft>
                <a:spcPts val="0"/>
              </a:spcAft>
              <a:buClr>
                <a:schemeClr val="dk1"/>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600">
                <a:solidFill>
                  <a:schemeClr val="dk1"/>
                </a:solidFill>
                <a:latin typeface="Arial"/>
                <a:ea typeface="Arial"/>
                <a:cs typeface="Arial"/>
                <a:sym typeface="Arial"/>
              </a:defRPr>
            </a:lvl1pPr>
            <a:lvl2pPr indent="0" lvl="1" marL="0" algn="r">
              <a:spcBef>
                <a:spcPts val="0"/>
              </a:spcBef>
              <a:buNone/>
              <a:defRPr sz="1600">
                <a:solidFill>
                  <a:schemeClr val="dk1"/>
                </a:solidFill>
                <a:latin typeface="Arial"/>
                <a:ea typeface="Arial"/>
                <a:cs typeface="Arial"/>
                <a:sym typeface="Arial"/>
              </a:defRPr>
            </a:lvl2pPr>
            <a:lvl3pPr indent="0" lvl="2" marL="0" algn="r">
              <a:spcBef>
                <a:spcPts val="0"/>
              </a:spcBef>
              <a:buNone/>
              <a:defRPr sz="1600">
                <a:solidFill>
                  <a:schemeClr val="dk1"/>
                </a:solidFill>
                <a:latin typeface="Arial"/>
                <a:ea typeface="Arial"/>
                <a:cs typeface="Arial"/>
                <a:sym typeface="Arial"/>
              </a:defRPr>
            </a:lvl3pPr>
            <a:lvl4pPr indent="0" lvl="3" marL="0" algn="r">
              <a:spcBef>
                <a:spcPts val="0"/>
              </a:spcBef>
              <a:buNone/>
              <a:defRPr sz="1600">
                <a:solidFill>
                  <a:schemeClr val="dk1"/>
                </a:solidFill>
                <a:latin typeface="Arial"/>
                <a:ea typeface="Arial"/>
                <a:cs typeface="Arial"/>
                <a:sym typeface="Arial"/>
              </a:defRPr>
            </a:lvl4pPr>
            <a:lvl5pPr indent="0" lvl="4" marL="0" algn="r">
              <a:spcBef>
                <a:spcPts val="0"/>
              </a:spcBef>
              <a:buNone/>
              <a:defRPr sz="1600">
                <a:solidFill>
                  <a:schemeClr val="dk1"/>
                </a:solidFill>
                <a:latin typeface="Arial"/>
                <a:ea typeface="Arial"/>
                <a:cs typeface="Arial"/>
                <a:sym typeface="Arial"/>
              </a:defRPr>
            </a:lvl5pPr>
            <a:lvl6pPr indent="0" lvl="5" marL="0" algn="r">
              <a:spcBef>
                <a:spcPts val="0"/>
              </a:spcBef>
              <a:buNone/>
              <a:defRPr sz="1600">
                <a:solidFill>
                  <a:schemeClr val="dk1"/>
                </a:solidFill>
                <a:latin typeface="Arial"/>
                <a:ea typeface="Arial"/>
                <a:cs typeface="Arial"/>
                <a:sym typeface="Arial"/>
              </a:defRPr>
            </a:lvl6pPr>
            <a:lvl7pPr indent="0" lvl="6" marL="0" algn="r">
              <a:spcBef>
                <a:spcPts val="0"/>
              </a:spcBef>
              <a:buNone/>
              <a:defRPr sz="1600">
                <a:solidFill>
                  <a:schemeClr val="dk1"/>
                </a:solidFill>
                <a:latin typeface="Arial"/>
                <a:ea typeface="Arial"/>
                <a:cs typeface="Arial"/>
                <a:sym typeface="Arial"/>
              </a:defRPr>
            </a:lvl7pPr>
            <a:lvl8pPr indent="0" lvl="7" marL="0" algn="r">
              <a:spcBef>
                <a:spcPts val="0"/>
              </a:spcBef>
              <a:buNone/>
              <a:defRPr sz="1600">
                <a:solidFill>
                  <a:schemeClr val="dk1"/>
                </a:solidFill>
                <a:latin typeface="Arial"/>
                <a:ea typeface="Arial"/>
                <a:cs typeface="Arial"/>
                <a:sym typeface="Arial"/>
              </a:defRPr>
            </a:lvl8pPr>
            <a:lvl9pPr indent="0" lvl="8" marL="0" algn="r">
              <a:spcBef>
                <a:spcPts val="0"/>
              </a:spcBef>
              <a:buNone/>
              <a:defRPr sz="1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descr="Tag=AccentColor&#10;Flavor=Light&#10;Target=FillAndLine" id="92" name="Google Shape;92;p31"/>
          <p:cNvSpPr/>
          <p:nvPr/>
        </p:nvSpPr>
        <p:spPr>
          <a:xfrm flipH="1" rot="10800000">
            <a:off x="648305" y="2067561"/>
            <a:ext cx="10900219" cy="18288"/>
          </a:xfrm>
          <a:custGeom>
            <a:rect b="b" l="l" r="r" t="t"/>
            <a:pathLst>
              <a:path extrusionOk="0" fill="none" h="18288" w="10900219">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extrusionOk="0" h="18288" w="10900219">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cap="flat" cmpd="sng" w="349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3" name="Shape 93"/>
        <p:cNvGrpSpPr/>
        <p:nvPr/>
      </p:nvGrpSpPr>
      <p:grpSpPr>
        <a:xfrm>
          <a:off x="0" y="0"/>
          <a:ext cx="0" cy="0"/>
          <a:chOff x="0" y="0"/>
          <a:chExt cx="0" cy="0"/>
        </a:xfrm>
      </p:grpSpPr>
      <p:sp>
        <p:nvSpPr>
          <p:cNvPr id="94" name="Google Shape;94;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7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32"/>
          <p:cNvSpPr txBox="1"/>
          <p:nvPr>
            <p:ph idx="1" type="body"/>
          </p:nvPr>
        </p:nvSpPr>
        <p:spPr>
          <a:xfrm>
            <a:off x="838200" y="2304288"/>
            <a:ext cx="5181600" cy="3877056"/>
          </a:xfrm>
          <a:prstGeom prst="rect">
            <a:avLst/>
          </a:prstGeom>
          <a:noFill/>
          <a:ln>
            <a:noFill/>
          </a:ln>
        </p:spPr>
        <p:txBody>
          <a:bodyPr anchorCtr="0" anchor="t" bIns="45700" lIns="91425" spcFirstLastPara="1" rIns="91425" wrap="square" tIns="45700">
            <a:normAutofit/>
          </a:bodyPr>
          <a:lstStyle>
            <a:lvl1pPr indent="-406400" lvl="0" marL="457200" algn="l">
              <a:lnSpc>
                <a:spcPct val="110000"/>
              </a:lnSpc>
              <a:spcBef>
                <a:spcPts val="1000"/>
              </a:spcBef>
              <a:spcAft>
                <a:spcPts val="0"/>
              </a:spcAft>
              <a:buClr>
                <a:schemeClr val="dk1"/>
              </a:buClr>
              <a:buSzPts val="2800"/>
              <a:buChar char="•"/>
              <a:defRPr sz="2800"/>
            </a:lvl1pPr>
            <a:lvl2pPr indent="-381000" lvl="1" marL="914400" algn="l">
              <a:lnSpc>
                <a:spcPct val="110000"/>
              </a:lnSpc>
              <a:spcBef>
                <a:spcPts val="500"/>
              </a:spcBef>
              <a:spcAft>
                <a:spcPts val="0"/>
              </a:spcAft>
              <a:buClr>
                <a:schemeClr val="dk1"/>
              </a:buClr>
              <a:buSzPts val="2400"/>
              <a:buChar char="•"/>
              <a:defRPr sz="2400"/>
            </a:lvl2pPr>
            <a:lvl3pPr indent="-355600" lvl="2" marL="1371600" algn="l">
              <a:lnSpc>
                <a:spcPct val="110000"/>
              </a:lnSpc>
              <a:spcBef>
                <a:spcPts val="500"/>
              </a:spcBef>
              <a:spcAft>
                <a:spcPts val="0"/>
              </a:spcAft>
              <a:buClr>
                <a:schemeClr val="dk1"/>
              </a:buClr>
              <a:buSzPts val="2000"/>
              <a:buChar char="•"/>
              <a:defRPr sz="2000"/>
            </a:lvl3pPr>
            <a:lvl4pPr indent="-342900" lvl="3" marL="1828800" algn="l">
              <a:lnSpc>
                <a:spcPct val="110000"/>
              </a:lnSpc>
              <a:spcBef>
                <a:spcPts val="500"/>
              </a:spcBef>
              <a:spcAft>
                <a:spcPts val="0"/>
              </a:spcAft>
              <a:buClr>
                <a:schemeClr val="dk1"/>
              </a:buClr>
              <a:buSzPts val="1800"/>
              <a:buChar char="•"/>
              <a:defRPr sz="1800"/>
            </a:lvl4pPr>
            <a:lvl5pPr indent="-342900" lvl="4" marL="2286000" algn="l">
              <a:lnSpc>
                <a:spcPct val="110000"/>
              </a:lnSpc>
              <a:spcBef>
                <a:spcPts val="500"/>
              </a:spcBef>
              <a:spcAft>
                <a:spcPts val="0"/>
              </a:spcAft>
              <a:buClr>
                <a:schemeClr val="dk1"/>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 name="Google Shape;96;p32"/>
          <p:cNvSpPr txBox="1"/>
          <p:nvPr>
            <p:ph idx="2" type="body"/>
          </p:nvPr>
        </p:nvSpPr>
        <p:spPr>
          <a:xfrm>
            <a:off x="6172200" y="2304288"/>
            <a:ext cx="5181600" cy="3877056"/>
          </a:xfrm>
          <a:prstGeom prst="rect">
            <a:avLst/>
          </a:prstGeom>
          <a:noFill/>
          <a:ln>
            <a:noFill/>
          </a:ln>
        </p:spPr>
        <p:txBody>
          <a:bodyPr anchorCtr="0" anchor="t" bIns="45700" lIns="91425" spcFirstLastPara="1" rIns="91425" wrap="square" tIns="45700">
            <a:normAutofit/>
          </a:bodyPr>
          <a:lstStyle>
            <a:lvl1pPr indent="-406400" lvl="0" marL="457200" algn="l">
              <a:lnSpc>
                <a:spcPct val="110000"/>
              </a:lnSpc>
              <a:spcBef>
                <a:spcPts val="1000"/>
              </a:spcBef>
              <a:spcAft>
                <a:spcPts val="0"/>
              </a:spcAft>
              <a:buClr>
                <a:schemeClr val="dk1"/>
              </a:buClr>
              <a:buSzPts val="2800"/>
              <a:buChar char="•"/>
              <a:defRPr sz="2800"/>
            </a:lvl1pPr>
            <a:lvl2pPr indent="-381000" lvl="1" marL="914400" algn="l">
              <a:lnSpc>
                <a:spcPct val="110000"/>
              </a:lnSpc>
              <a:spcBef>
                <a:spcPts val="500"/>
              </a:spcBef>
              <a:spcAft>
                <a:spcPts val="0"/>
              </a:spcAft>
              <a:buClr>
                <a:schemeClr val="dk1"/>
              </a:buClr>
              <a:buSzPts val="2400"/>
              <a:buChar char="•"/>
              <a:defRPr sz="2400"/>
            </a:lvl2pPr>
            <a:lvl3pPr indent="-355600" lvl="2" marL="1371600" algn="l">
              <a:lnSpc>
                <a:spcPct val="110000"/>
              </a:lnSpc>
              <a:spcBef>
                <a:spcPts val="500"/>
              </a:spcBef>
              <a:spcAft>
                <a:spcPts val="0"/>
              </a:spcAft>
              <a:buClr>
                <a:schemeClr val="dk1"/>
              </a:buClr>
              <a:buSzPts val="2000"/>
              <a:buChar char="•"/>
              <a:defRPr sz="2000"/>
            </a:lvl3pPr>
            <a:lvl4pPr indent="-342900" lvl="3" marL="1828800" algn="l">
              <a:lnSpc>
                <a:spcPct val="110000"/>
              </a:lnSpc>
              <a:spcBef>
                <a:spcPts val="500"/>
              </a:spcBef>
              <a:spcAft>
                <a:spcPts val="0"/>
              </a:spcAft>
              <a:buClr>
                <a:schemeClr val="dk1"/>
              </a:buClr>
              <a:buSzPts val="1800"/>
              <a:buChar char="•"/>
              <a:defRPr sz="1800"/>
            </a:lvl4pPr>
            <a:lvl5pPr indent="-342900" lvl="4" marL="2286000" algn="l">
              <a:lnSpc>
                <a:spcPct val="110000"/>
              </a:lnSpc>
              <a:spcBef>
                <a:spcPts val="500"/>
              </a:spcBef>
              <a:spcAft>
                <a:spcPts val="0"/>
              </a:spcAft>
              <a:buClr>
                <a:schemeClr val="dk1"/>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 name="Google Shape;97;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descr="Tag=AccentColor&#10;Flavor=Light&#10;Target=FillAndLine" id="100" name="Google Shape;100;p32"/>
          <p:cNvSpPr/>
          <p:nvPr/>
        </p:nvSpPr>
        <p:spPr>
          <a:xfrm flipH="1" rot="10800000">
            <a:off x="648305" y="2067561"/>
            <a:ext cx="10900219" cy="18288"/>
          </a:xfrm>
          <a:custGeom>
            <a:rect b="b" l="l" r="r" t="t"/>
            <a:pathLst>
              <a:path extrusionOk="0" fill="none" h="18288" w="10900219">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extrusionOk="0" h="18288" w="10900219">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cap="flat" cmpd="sng" w="349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01" name="Shape 101"/>
        <p:cNvGrpSpPr/>
        <p:nvPr/>
      </p:nvGrpSpPr>
      <p:grpSpPr>
        <a:xfrm>
          <a:off x="0" y="0"/>
          <a:ext cx="0" cy="0"/>
          <a:chOff x="0" y="0"/>
          <a:chExt cx="0" cy="0"/>
        </a:xfrm>
      </p:grpSpPr>
      <p:sp>
        <p:nvSpPr>
          <p:cNvPr id="102" name="Google Shape;102;p33"/>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7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 name="Google Shape;103;p33"/>
          <p:cNvSpPr txBox="1"/>
          <p:nvPr>
            <p:ph idx="1" type="body"/>
          </p:nvPr>
        </p:nvSpPr>
        <p:spPr>
          <a:xfrm>
            <a:off x="839788" y="2578608"/>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4400"/>
              <a:buNone/>
              <a:defRPr b="0" sz="4400"/>
            </a:lvl1pPr>
            <a:lvl2pPr indent="-228600" lvl="1" marL="914400" algn="l">
              <a:lnSpc>
                <a:spcPct val="110000"/>
              </a:lnSpc>
              <a:spcBef>
                <a:spcPts val="500"/>
              </a:spcBef>
              <a:spcAft>
                <a:spcPts val="0"/>
              </a:spcAft>
              <a:buClr>
                <a:schemeClr val="dk1"/>
              </a:buClr>
              <a:buSzPts val="2000"/>
              <a:buNone/>
              <a:defRPr b="1" sz="2000"/>
            </a:lvl2pPr>
            <a:lvl3pPr indent="-228600" lvl="2" marL="1371600" algn="l">
              <a:lnSpc>
                <a:spcPct val="110000"/>
              </a:lnSpc>
              <a:spcBef>
                <a:spcPts val="500"/>
              </a:spcBef>
              <a:spcAft>
                <a:spcPts val="0"/>
              </a:spcAft>
              <a:buClr>
                <a:schemeClr val="dk1"/>
              </a:buClr>
              <a:buSzPts val="1800"/>
              <a:buNone/>
              <a:defRPr b="1" sz="1800"/>
            </a:lvl3pPr>
            <a:lvl4pPr indent="-228600" lvl="3" marL="1828800" algn="l">
              <a:lnSpc>
                <a:spcPct val="110000"/>
              </a:lnSpc>
              <a:spcBef>
                <a:spcPts val="500"/>
              </a:spcBef>
              <a:spcAft>
                <a:spcPts val="0"/>
              </a:spcAft>
              <a:buClr>
                <a:schemeClr val="dk1"/>
              </a:buClr>
              <a:buSzPts val="1600"/>
              <a:buNone/>
              <a:defRPr b="1" sz="1600"/>
            </a:lvl4pPr>
            <a:lvl5pPr indent="-228600" lvl="4" marL="2286000" algn="l">
              <a:lnSpc>
                <a:spcPct val="11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4" name="Google Shape;104;p33"/>
          <p:cNvSpPr txBox="1"/>
          <p:nvPr>
            <p:ph idx="2" type="body"/>
          </p:nvPr>
        </p:nvSpPr>
        <p:spPr>
          <a:xfrm>
            <a:off x="839788" y="3617842"/>
            <a:ext cx="5157787" cy="2572645"/>
          </a:xfrm>
          <a:prstGeom prst="rect">
            <a:avLst/>
          </a:prstGeom>
          <a:noFill/>
          <a:ln>
            <a:noFill/>
          </a:ln>
        </p:spPr>
        <p:txBody>
          <a:bodyPr anchorCtr="0" anchor="t" bIns="45700" lIns="91425" spcFirstLastPara="1" rIns="91425" wrap="square" tIns="45700">
            <a:normAutofit/>
          </a:bodyPr>
          <a:lstStyle>
            <a:lvl1pPr indent="-381000" lvl="0" marL="457200" algn="l">
              <a:lnSpc>
                <a:spcPct val="110000"/>
              </a:lnSpc>
              <a:spcBef>
                <a:spcPts val="1000"/>
              </a:spcBef>
              <a:spcAft>
                <a:spcPts val="0"/>
              </a:spcAft>
              <a:buClr>
                <a:schemeClr val="dk1"/>
              </a:buClr>
              <a:buSzPts val="2400"/>
              <a:buChar char="•"/>
              <a:defRPr sz="2400"/>
            </a:lvl1pPr>
            <a:lvl2pPr indent="-355600" lvl="1" marL="914400" algn="l">
              <a:lnSpc>
                <a:spcPct val="110000"/>
              </a:lnSpc>
              <a:spcBef>
                <a:spcPts val="500"/>
              </a:spcBef>
              <a:spcAft>
                <a:spcPts val="0"/>
              </a:spcAft>
              <a:buClr>
                <a:schemeClr val="dk1"/>
              </a:buClr>
              <a:buSzPts val="2000"/>
              <a:buChar char="•"/>
              <a:defRPr sz="2000"/>
            </a:lvl2pPr>
            <a:lvl3pPr indent="-342900" lvl="2" marL="1371600" algn="l">
              <a:lnSpc>
                <a:spcPct val="110000"/>
              </a:lnSpc>
              <a:spcBef>
                <a:spcPts val="500"/>
              </a:spcBef>
              <a:spcAft>
                <a:spcPts val="0"/>
              </a:spcAft>
              <a:buClr>
                <a:schemeClr val="dk1"/>
              </a:buClr>
              <a:buSzPts val="1800"/>
              <a:buChar char="•"/>
              <a:defRPr sz="1800"/>
            </a:lvl3pPr>
            <a:lvl4pPr indent="-330200" lvl="3" marL="1828800" algn="l">
              <a:lnSpc>
                <a:spcPct val="110000"/>
              </a:lnSpc>
              <a:spcBef>
                <a:spcPts val="500"/>
              </a:spcBef>
              <a:spcAft>
                <a:spcPts val="0"/>
              </a:spcAft>
              <a:buClr>
                <a:schemeClr val="dk1"/>
              </a:buClr>
              <a:buSzPts val="1600"/>
              <a:buChar char="•"/>
              <a:defRPr sz="1600"/>
            </a:lvl4pPr>
            <a:lvl5pPr indent="-330200" lvl="4" marL="2286000" algn="l">
              <a:lnSpc>
                <a:spcPct val="110000"/>
              </a:lnSpc>
              <a:spcBef>
                <a:spcPts val="500"/>
              </a:spcBef>
              <a:spcAft>
                <a:spcPts val="0"/>
              </a:spcAft>
              <a:buClr>
                <a:schemeClr val="dk1"/>
              </a:buClr>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33"/>
          <p:cNvSpPr txBox="1"/>
          <p:nvPr>
            <p:ph idx="3" type="body"/>
          </p:nvPr>
        </p:nvSpPr>
        <p:spPr>
          <a:xfrm>
            <a:off x="6172200" y="2578608"/>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4400"/>
              <a:buNone/>
              <a:defRPr b="0" sz="4400"/>
            </a:lvl1pPr>
            <a:lvl2pPr indent="-228600" lvl="1" marL="914400" algn="l">
              <a:lnSpc>
                <a:spcPct val="110000"/>
              </a:lnSpc>
              <a:spcBef>
                <a:spcPts val="500"/>
              </a:spcBef>
              <a:spcAft>
                <a:spcPts val="0"/>
              </a:spcAft>
              <a:buClr>
                <a:schemeClr val="dk1"/>
              </a:buClr>
              <a:buSzPts val="2000"/>
              <a:buNone/>
              <a:defRPr b="1" sz="2000"/>
            </a:lvl2pPr>
            <a:lvl3pPr indent="-228600" lvl="2" marL="1371600" algn="l">
              <a:lnSpc>
                <a:spcPct val="110000"/>
              </a:lnSpc>
              <a:spcBef>
                <a:spcPts val="500"/>
              </a:spcBef>
              <a:spcAft>
                <a:spcPts val="0"/>
              </a:spcAft>
              <a:buClr>
                <a:schemeClr val="dk1"/>
              </a:buClr>
              <a:buSzPts val="1800"/>
              <a:buNone/>
              <a:defRPr b="1" sz="1800"/>
            </a:lvl3pPr>
            <a:lvl4pPr indent="-228600" lvl="3" marL="1828800" algn="l">
              <a:lnSpc>
                <a:spcPct val="110000"/>
              </a:lnSpc>
              <a:spcBef>
                <a:spcPts val="500"/>
              </a:spcBef>
              <a:spcAft>
                <a:spcPts val="0"/>
              </a:spcAft>
              <a:buClr>
                <a:schemeClr val="dk1"/>
              </a:buClr>
              <a:buSzPts val="1600"/>
              <a:buNone/>
              <a:defRPr b="1" sz="1600"/>
            </a:lvl4pPr>
            <a:lvl5pPr indent="-228600" lvl="4" marL="2286000" algn="l">
              <a:lnSpc>
                <a:spcPct val="11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6" name="Google Shape;106;p33"/>
          <p:cNvSpPr txBox="1"/>
          <p:nvPr>
            <p:ph idx="4" type="body"/>
          </p:nvPr>
        </p:nvSpPr>
        <p:spPr>
          <a:xfrm>
            <a:off x="6172200" y="3617842"/>
            <a:ext cx="5183188" cy="2572645"/>
          </a:xfrm>
          <a:prstGeom prst="rect">
            <a:avLst/>
          </a:prstGeom>
          <a:noFill/>
          <a:ln>
            <a:noFill/>
          </a:ln>
        </p:spPr>
        <p:txBody>
          <a:bodyPr anchorCtr="0" anchor="t" bIns="45700" lIns="91425" spcFirstLastPara="1" rIns="91425" wrap="square" tIns="45700">
            <a:normAutofit/>
          </a:bodyPr>
          <a:lstStyle>
            <a:lvl1pPr indent="-381000" lvl="0" marL="457200" algn="l">
              <a:lnSpc>
                <a:spcPct val="110000"/>
              </a:lnSpc>
              <a:spcBef>
                <a:spcPts val="1000"/>
              </a:spcBef>
              <a:spcAft>
                <a:spcPts val="0"/>
              </a:spcAft>
              <a:buClr>
                <a:schemeClr val="dk1"/>
              </a:buClr>
              <a:buSzPts val="2400"/>
              <a:buChar char="•"/>
              <a:defRPr sz="2400"/>
            </a:lvl1pPr>
            <a:lvl2pPr indent="-355600" lvl="1" marL="914400" algn="l">
              <a:lnSpc>
                <a:spcPct val="110000"/>
              </a:lnSpc>
              <a:spcBef>
                <a:spcPts val="500"/>
              </a:spcBef>
              <a:spcAft>
                <a:spcPts val="0"/>
              </a:spcAft>
              <a:buClr>
                <a:schemeClr val="dk1"/>
              </a:buClr>
              <a:buSzPts val="2000"/>
              <a:buChar char="•"/>
              <a:defRPr sz="2000"/>
            </a:lvl2pPr>
            <a:lvl3pPr indent="-342900" lvl="2" marL="1371600" algn="l">
              <a:lnSpc>
                <a:spcPct val="110000"/>
              </a:lnSpc>
              <a:spcBef>
                <a:spcPts val="500"/>
              </a:spcBef>
              <a:spcAft>
                <a:spcPts val="0"/>
              </a:spcAft>
              <a:buClr>
                <a:schemeClr val="dk1"/>
              </a:buClr>
              <a:buSzPts val="1800"/>
              <a:buChar char="•"/>
              <a:defRPr sz="1800"/>
            </a:lvl3pPr>
            <a:lvl4pPr indent="-330200" lvl="3" marL="1828800" algn="l">
              <a:lnSpc>
                <a:spcPct val="110000"/>
              </a:lnSpc>
              <a:spcBef>
                <a:spcPts val="500"/>
              </a:spcBef>
              <a:spcAft>
                <a:spcPts val="0"/>
              </a:spcAft>
              <a:buClr>
                <a:schemeClr val="dk1"/>
              </a:buClr>
              <a:buSzPts val="1600"/>
              <a:buChar char="•"/>
              <a:defRPr sz="1600"/>
            </a:lvl4pPr>
            <a:lvl5pPr indent="-330200" lvl="4" marL="2286000" algn="l">
              <a:lnSpc>
                <a:spcPct val="110000"/>
              </a:lnSpc>
              <a:spcBef>
                <a:spcPts val="500"/>
              </a:spcBef>
              <a:spcAft>
                <a:spcPts val="0"/>
              </a:spcAft>
              <a:buClr>
                <a:schemeClr val="dk1"/>
              </a:buClr>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 name="Google Shape;107;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descr="Tag=AccentColor&#10;Flavor=Light&#10;Target=FillAndLine" id="110" name="Google Shape;110;p33"/>
          <p:cNvSpPr/>
          <p:nvPr/>
        </p:nvSpPr>
        <p:spPr>
          <a:xfrm flipH="1" rot="10800000">
            <a:off x="648305" y="2067561"/>
            <a:ext cx="10900219" cy="18288"/>
          </a:xfrm>
          <a:custGeom>
            <a:rect b="b" l="l" r="r" t="t"/>
            <a:pathLst>
              <a:path extrusionOk="0" fill="none" h="18288" w="10900219">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extrusionOk="0" h="18288" w="10900219">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cap="flat" cmpd="sng" w="349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3 column">
  <p:cSld name="Comparison 3 column">
    <p:spTree>
      <p:nvGrpSpPr>
        <p:cNvPr id="111" name="Shape 111"/>
        <p:cNvGrpSpPr/>
        <p:nvPr/>
      </p:nvGrpSpPr>
      <p:grpSpPr>
        <a:xfrm>
          <a:off x="0" y="0"/>
          <a:ext cx="0" cy="0"/>
          <a:chOff x="0" y="0"/>
          <a:chExt cx="0" cy="0"/>
        </a:xfrm>
      </p:grpSpPr>
      <p:sp>
        <p:nvSpPr>
          <p:cNvPr id="112" name="Google Shape;112;p3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7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34"/>
          <p:cNvSpPr txBox="1"/>
          <p:nvPr>
            <p:ph idx="1" type="body"/>
          </p:nvPr>
        </p:nvSpPr>
        <p:spPr>
          <a:xfrm>
            <a:off x="649224" y="2578608"/>
            <a:ext cx="3200400" cy="711244"/>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4100"/>
              <a:buNone/>
              <a:defRPr b="0" sz="4100"/>
            </a:lvl1pPr>
            <a:lvl2pPr indent="-228600" lvl="1" marL="914400" algn="l">
              <a:lnSpc>
                <a:spcPct val="110000"/>
              </a:lnSpc>
              <a:spcBef>
                <a:spcPts val="500"/>
              </a:spcBef>
              <a:spcAft>
                <a:spcPts val="0"/>
              </a:spcAft>
              <a:buClr>
                <a:schemeClr val="dk1"/>
              </a:buClr>
              <a:buSzPts val="2000"/>
              <a:buNone/>
              <a:defRPr b="1" sz="2000"/>
            </a:lvl2pPr>
            <a:lvl3pPr indent="-228600" lvl="2" marL="1371600" algn="l">
              <a:lnSpc>
                <a:spcPct val="110000"/>
              </a:lnSpc>
              <a:spcBef>
                <a:spcPts val="500"/>
              </a:spcBef>
              <a:spcAft>
                <a:spcPts val="0"/>
              </a:spcAft>
              <a:buClr>
                <a:schemeClr val="dk1"/>
              </a:buClr>
              <a:buSzPts val="1800"/>
              <a:buNone/>
              <a:defRPr b="1" sz="1800"/>
            </a:lvl3pPr>
            <a:lvl4pPr indent="-228600" lvl="3" marL="1828800" algn="l">
              <a:lnSpc>
                <a:spcPct val="110000"/>
              </a:lnSpc>
              <a:spcBef>
                <a:spcPts val="500"/>
              </a:spcBef>
              <a:spcAft>
                <a:spcPts val="0"/>
              </a:spcAft>
              <a:buClr>
                <a:schemeClr val="dk1"/>
              </a:buClr>
              <a:buSzPts val="1600"/>
              <a:buNone/>
              <a:defRPr b="1" sz="1600"/>
            </a:lvl4pPr>
            <a:lvl5pPr indent="-228600" lvl="4" marL="2286000" algn="l">
              <a:lnSpc>
                <a:spcPct val="11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4" name="Google Shape;114;p34"/>
          <p:cNvSpPr txBox="1"/>
          <p:nvPr>
            <p:ph idx="2" type="body"/>
          </p:nvPr>
        </p:nvSpPr>
        <p:spPr>
          <a:xfrm>
            <a:off x="649224" y="3339547"/>
            <a:ext cx="3200400" cy="2900635"/>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1000"/>
              </a:spcBef>
              <a:spcAft>
                <a:spcPts val="0"/>
              </a:spcAft>
              <a:buClr>
                <a:schemeClr val="dk1"/>
              </a:buClr>
              <a:buSzPts val="2400"/>
              <a:buChar char="•"/>
              <a:defRPr sz="2400"/>
            </a:lvl1pPr>
            <a:lvl2pPr indent="-355600" lvl="1" marL="914400" algn="l">
              <a:lnSpc>
                <a:spcPct val="90000"/>
              </a:lnSpc>
              <a:spcBef>
                <a:spcPts val="500"/>
              </a:spcBef>
              <a:spcAft>
                <a:spcPts val="0"/>
              </a:spcAft>
              <a:buClr>
                <a:schemeClr val="dk1"/>
              </a:buClr>
              <a:buSzPts val="2000"/>
              <a:buChar char="•"/>
              <a:defRPr sz="2000"/>
            </a:lvl2pPr>
            <a:lvl3pPr indent="-342900" lvl="2" marL="1371600" algn="l">
              <a:lnSpc>
                <a:spcPct val="90000"/>
              </a:lnSpc>
              <a:spcBef>
                <a:spcPts val="500"/>
              </a:spcBef>
              <a:spcAft>
                <a:spcPts val="0"/>
              </a:spcAft>
              <a:buClr>
                <a:schemeClr val="dk1"/>
              </a:buClr>
              <a:buSzPts val="1800"/>
              <a:buChar char="•"/>
              <a:defRPr sz="1800"/>
            </a:lvl3pPr>
            <a:lvl4pPr indent="-330200" lvl="3" marL="1828800" algn="l">
              <a:lnSpc>
                <a:spcPct val="90000"/>
              </a:lnSpc>
              <a:spcBef>
                <a:spcPts val="500"/>
              </a:spcBef>
              <a:spcAft>
                <a:spcPts val="0"/>
              </a:spcAft>
              <a:buClr>
                <a:schemeClr val="dk1"/>
              </a:buClr>
              <a:buSzPts val="1600"/>
              <a:buChar char="•"/>
              <a:defRPr sz="1600"/>
            </a:lvl4pPr>
            <a:lvl5pPr indent="-330200" lvl="4" marL="2286000" algn="l">
              <a:lnSpc>
                <a:spcPct val="90000"/>
              </a:lnSpc>
              <a:spcBef>
                <a:spcPts val="500"/>
              </a:spcBef>
              <a:spcAft>
                <a:spcPts val="0"/>
              </a:spcAft>
              <a:buClr>
                <a:schemeClr val="dk1"/>
              </a:buClr>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 name="Google Shape;115;p34"/>
          <p:cNvSpPr txBox="1"/>
          <p:nvPr>
            <p:ph idx="3" type="body"/>
          </p:nvPr>
        </p:nvSpPr>
        <p:spPr>
          <a:xfrm>
            <a:off x="4498848" y="2578608"/>
            <a:ext cx="3200400" cy="71323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4100"/>
              <a:buNone/>
              <a:defRPr b="0" sz="4100"/>
            </a:lvl1pPr>
            <a:lvl2pPr indent="-228600" lvl="1" marL="914400" algn="l">
              <a:lnSpc>
                <a:spcPct val="110000"/>
              </a:lnSpc>
              <a:spcBef>
                <a:spcPts val="500"/>
              </a:spcBef>
              <a:spcAft>
                <a:spcPts val="0"/>
              </a:spcAft>
              <a:buClr>
                <a:schemeClr val="dk1"/>
              </a:buClr>
              <a:buSzPts val="2000"/>
              <a:buNone/>
              <a:defRPr b="1" sz="2000"/>
            </a:lvl2pPr>
            <a:lvl3pPr indent="-228600" lvl="2" marL="1371600" algn="l">
              <a:lnSpc>
                <a:spcPct val="110000"/>
              </a:lnSpc>
              <a:spcBef>
                <a:spcPts val="500"/>
              </a:spcBef>
              <a:spcAft>
                <a:spcPts val="0"/>
              </a:spcAft>
              <a:buClr>
                <a:schemeClr val="dk1"/>
              </a:buClr>
              <a:buSzPts val="1800"/>
              <a:buNone/>
              <a:defRPr b="1" sz="1800"/>
            </a:lvl3pPr>
            <a:lvl4pPr indent="-228600" lvl="3" marL="1828800" algn="l">
              <a:lnSpc>
                <a:spcPct val="110000"/>
              </a:lnSpc>
              <a:spcBef>
                <a:spcPts val="500"/>
              </a:spcBef>
              <a:spcAft>
                <a:spcPts val="0"/>
              </a:spcAft>
              <a:buClr>
                <a:schemeClr val="dk1"/>
              </a:buClr>
              <a:buSzPts val="1600"/>
              <a:buNone/>
              <a:defRPr b="1" sz="1600"/>
            </a:lvl4pPr>
            <a:lvl5pPr indent="-228600" lvl="4" marL="2286000" algn="l">
              <a:lnSpc>
                <a:spcPct val="11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6" name="Google Shape;116;p34"/>
          <p:cNvSpPr txBox="1"/>
          <p:nvPr>
            <p:ph idx="4" type="body"/>
          </p:nvPr>
        </p:nvSpPr>
        <p:spPr>
          <a:xfrm>
            <a:off x="4498848" y="3339548"/>
            <a:ext cx="3200400" cy="2850940"/>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1000"/>
              </a:spcBef>
              <a:spcAft>
                <a:spcPts val="0"/>
              </a:spcAft>
              <a:buClr>
                <a:schemeClr val="dk1"/>
              </a:buClr>
              <a:buSzPts val="2400"/>
              <a:buChar char="•"/>
              <a:defRPr sz="2400"/>
            </a:lvl1pPr>
            <a:lvl2pPr indent="-355600" lvl="1" marL="914400" algn="l">
              <a:lnSpc>
                <a:spcPct val="90000"/>
              </a:lnSpc>
              <a:spcBef>
                <a:spcPts val="500"/>
              </a:spcBef>
              <a:spcAft>
                <a:spcPts val="0"/>
              </a:spcAft>
              <a:buClr>
                <a:schemeClr val="dk1"/>
              </a:buClr>
              <a:buSzPts val="2000"/>
              <a:buChar char="•"/>
              <a:defRPr sz="2000"/>
            </a:lvl2pPr>
            <a:lvl3pPr indent="-342900" lvl="2" marL="1371600" algn="l">
              <a:lnSpc>
                <a:spcPct val="90000"/>
              </a:lnSpc>
              <a:spcBef>
                <a:spcPts val="500"/>
              </a:spcBef>
              <a:spcAft>
                <a:spcPts val="0"/>
              </a:spcAft>
              <a:buClr>
                <a:schemeClr val="dk1"/>
              </a:buClr>
              <a:buSzPts val="1800"/>
              <a:buChar char="•"/>
              <a:defRPr sz="1800"/>
            </a:lvl3pPr>
            <a:lvl4pPr indent="-330200" lvl="3" marL="1828800" algn="l">
              <a:lnSpc>
                <a:spcPct val="90000"/>
              </a:lnSpc>
              <a:spcBef>
                <a:spcPts val="500"/>
              </a:spcBef>
              <a:spcAft>
                <a:spcPts val="0"/>
              </a:spcAft>
              <a:buClr>
                <a:schemeClr val="dk1"/>
              </a:buClr>
              <a:buSzPts val="1600"/>
              <a:buChar char="•"/>
              <a:defRPr sz="1600"/>
            </a:lvl4pPr>
            <a:lvl5pPr indent="-330200" lvl="4" marL="2286000" algn="l">
              <a:lnSpc>
                <a:spcPct val="90000"/>
              </a:lnSpc>
              <a:spcBef>
                <a:spcPts val="500"/>
              </a:spcBef>
              <a:spcAft>
                <a:spcPts val="0"/>
              </a:spcAft>
              <a:buClr>
                <a:schemeClr val="dk1"/>
              </a:buClr>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 name="Google Shape;117;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descr="Tag=AccentColor&#10;Flavor=Light&#10;Target=FillAndLine" id="120" name="Google Shape;120;p34"/>
          <p:cNvSpPr/>
          <p:nvPr/>
        </p:nvSpPr>
        <p:spPr>
          <a:xfrm flipH="1" rot="10800000">
            <a:off x="648305" y="2067561"/>
            <a:ext cx="10900219" cy="18288"/>
          </a:xfrm>
          <a:custGeom>
            <a:rect b="b" l="l" r="r" t="t"/>
            <a:pathLst>
              <a:path extrusionOk="0" fill="none" h="18288" w="10900219">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extrusionOk="0" h="18288" w="10900219">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cap="flat" cmpd="sng" w="349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1" name="Google Shape;121;p34"/>
          <p:cNvSpPr txBox="1"/>
          <p:nvPr>
            <p:ph idx="5" type="body"/>
          </p:nvPr>
        </p:nvSpPr>
        <p:spPr>
          <a:xfrm>
            <a:off x="8339328" y="2578608"/>
            <a:ext cx="3200400" cy="71323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4100"/>
              <a:buNone/>
              <a:defRPr b="0" sz="4100"/>
            </a:lvl1pPr>
            <a:lvl2pPr indent="-228600" lvl="1" marL="914400" algn="l">
              <a:lnSpc>
                <a:spcPct val="110000"/>
              </a:lnSpc>
              <a:spcBef>
                <a:spcPts val="500"/>
              </a:spcBef>
              <a:spcAft>
                <a:spcPts val="0"/>
              </a:spcAft>
              <a:buClr>
                <a:schemeClr val="dk1"/>
              </a:buClr>
              <a:buSzPts val="2000"/>
              <a:buNone/>
              <a:defRPr b="1" sz="2000"/>
            </a:lvl2pPr>
            <a:lvl3pPr indent="-228600" lvl="2" marL="1371600" algn="l">
              <a:lnSpc>
                <a:spcPct val="110000"/>
              </a:lnSpc>
              <a:spcBef>
                <a:spcPts val="500"/>
              </a:spcBef>
              <a:spcAft>
                <a:spcPts val="0"/>
              </a:spcAft>
              <a:buClr>
                <a:schemeClr val="dk1"/>
              </a:buClr>
              <a:buSzPts val="1800"/>
              <a:buNone/>
              <a:defRPr b="1" sz="1800"/>
            </a:lvl3pPr>
            <a:lvl4pPr indent="-228600" lvl="3" marL="1828800" algn="l">
              <a:lnSpc>
                <a:spcPct val="110000"/>
              </a:lnSpc>
              <a:spcBef>
                <a:spcPts val="500"/>
              </a:spcBef>
              <a:spcAft>
                <a:spcPts val="0"/>
              </a:spcAft>
              <a:buClr>
                <a:schemeClr val="dk1"/>
              </a:buClr>
              <a:buSzPts val="1600"/>
              <a:buNone/>
              <a:defRPr b="1" sz="1600"/>
            </a:lvl4pPr>
            <a:lvl5pPr indent="-228600" lvl="4" marL="2286000" algn="l">
              <a:lnSpc>
                <a:spcPct val="11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 name="Google Shape;122;p34"/>
          <p:cNvSpPr txBox="1"/>
          <p:nvPr>
            <p:ph idx="6" type="body"/>
          </p:nvPr>
        </p:nvSpPr>
        <p:spPr>
          <a:xfrm>
            <a:off x="8339328" y="3339548"/>
            <a:ext cx="3200400" cy="2850940"/>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1000"/>
              </a:spcBef>
              <a:spcAft>
                <a:spcPts val="0"/>
              </a:spcAft>
              <a:buClr>
                <a:schemeClr val="dk1"/>
              </a:buClr>
              <a:buSzPts val="2400"/>
              <a:buChar char="•"/>
              <a:defRPr sz="2400"/>
            </a:lvl1pPr>
            <a:lvl2pPr indent="-355600" lvl="1" marL="914400" algn="l">
              <a:lnSpc>
                <a:spcPct val="90000"/>
              </a:lnSpc>
              <a:spcBef>
                <a:spcPts val="500"/>
              </a:spcBef>
              <a:spcAft>
                <a:spcPts val="0"/>
              </a:spcAft>
              <a:buClr>
                <a:schemeClr val="dk1"/>
              </a:buClr>
              <a:buSzPts val="2000"/>
              <a:buChar char="•"/>
              <a:defRPr sz="2000"/>
            </a:lvl2pPr>
            <a:lvl3pPr indent="-342900" lvl="2" marL="1371600" algn="l">
              <a:lnSpc>
                <a:spcPct val="90000"/>
              </a:lnSpc>
              <a:spcBef>
                <a:spcPts val="500"/>
              </a:spcBef>
              <a:spcAft>
                <a:spcPts val="0"/>
              </a:spcAft>
              <a:buClr>
                <a:schemeClr val="dk1"/>
              </a:buClr>
              <a:buSzPts val="1800"/>
              <a:buChar char="•"/>
              <a:defRPr sz="1800"/>
            </a:lvl3pPr>
            <a:lvl4pPr indent="-330200" lvl="3" marL="1828800" algn="l">
              <a:lnSpc>
                <a:spcPct val="90000"/>
              </a:lnSpc>
              <a:spcBef>
                <a:spcPts val="500"/>
              </a:spcBef>
              <a:spcAft>
                <a:spcPts val="0"/>
              </a:spcAft>
              <a:buClr>
                <a:schemeClr val="dk1"/>
              </a:buClr>
              <a:buSzPts val="1600"/>
              <a:buChar char="•"/>
              <a:defRPr sz="1600"/>
            </a:lvl4pPr>
            <a:lvl5pPr indent="-330200" lvl="4" marL="2286000" algn="l">
              <a:lnSpc>
                <a:spcPct val="90000"/>
              </a:lnSpc>
              <a:spcBef>
                <a:spcPts val="500"/>
              </a:spcBef>
              <a:spcAft>
                <a:spcPts val="0"/>
              </a:spcAft>
              <a:buClr>
                <a:schemeClr val="dk1"/>
              </a:buClr>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4 pictures">
  <p:cSld name="Title and Content with 4 pictures">
    <p:spTree>
      <p:nvGrpSpPr>
        <p:cNvPr id="123" name="Shape 123"/>
        <p:cNvGrpSpPr/>
        <p:nvPr/>
      </p:nvGrpSpPr>
      <p:grpSpPr>
        <a:xfrm>
          <a:off x="0" y="0"/>
          <a:ext cx="0" cy="0"/>
          <a:chOff x="0" y="0"/>
          <a:chExt cx="0" cy="0"/>
        </a:xfrm>
      </p:grpSpPr>
      <p:sp>
        <p:nvSpPr>
          <p:cNvPr id="124" name="Google Shape;124;p35"/>
          <p:cNvSpPr/>
          <p:nvPr>
            <p:ph idx="2" type="pic"/>
          </p:nvPr>
        </p:nvSpPr>
        <p:spPr>
          <a:xfrm>
            <a:off x="8263901" y="-1"/>
            <a:ext cx="3928091" cy="4143506"/>
          </a:xfrm>
          <a:prstGeom prst="rect">
            <a:avLst/>
          </a:prstGeom>
          <a:noFill/>
          <a:ln>
            <a:noFill/>
          </a:ln>
        </p:spPr>
      </p:sp>
      <p:sp>
        <p:nvSpPr>
          <p:cNvPr id="125" name="Google Shape;125;p35"/>
          <p:cNvSpPr/>
          <p:nvPr>
            <p:ph idx="3" type="pic"/>
          </p:nvPr>
        </p:nvSpPr>
        <p:spPr>
          <a:xfrm>
            <a:off x="8281029" y="4328340"/>
            <a:ext cx="3910962" cy="2529660"/>
          </a:xfrm>
          <a:prstGeom prst="rect">
            <a:avLst/>
          </a:prstGeom>
          <a:noFill/>
          <a:ln>
            <a:noFill/>
          </a:ln>
        </p:spPr>
      </p:sp>
      <p:sp>
        <p:nvSpPr>
          <p:cNvPr id="126" name="Google Shape;126;p35"/>
          <p:cNvSpPr/>
          <p:nvPr>
            <p:ph idx="4" type="pic"/>
          </p:nvPr>
        </p:nvSpPr>
        <p:spPr>
          <a:xfrm>
            <a:off x="5021992" y="3792430"/>
            <a:ext cx="3041329" cy="3065569"/>
          </a:xfrm>
          <a:prstGeom prst="rect">
            <a:avLst/>
          </a:prstGeom>
          <a:noFill/>
          <a:ln>
            <a:noFill/>
          </a:ln>
        </p:spPr>
      </p:sp>
      <p:sp>
        <p:nvSpPr>
          <p:cNvPr id="127" name="Google Shape;127;p35"/>
          <p:cNvSpPr/>
          <p:nvPr>
            <p:ph idx="5" type="pic"/>
          </p:nvPr>
        </p:nvSpPr>
        <p:spPr>
          <a:xfrm>
            <a:off x="5027598" y="0"/>
            <a:ext cx="3035794" cy="3597039"/>
          </a:xfrm>
          <a:prstGeom prst="rect">
            <a:avLst/>
          </a:prstGeom>
          <a:noFill/>
          <a:ln>
            <a:noFill/>
          </a:ln>
        </p:spPr>
      </p:sp>
      <p:sp>
        <p:nvSpPr>
          <p:cNvPr id="128" name="Google Shape;128;p35"/>
          <p:cNvSpPr txBox="1"/>
          <p:nvPr>
            <p:ph type="title"/>
          </p:nvPr>
        </p:nvSpPr>
        <p:spPr>
          <a:xfrm>
            <a:off x="630936" y="429768"/>
            <a:ext cx="3922776" cy="164592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5400"/>
              <a:buFont typeface="Arial"/>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9" name="Google Shape;129;p35"/>
          <p:cNvSpPr txBox="1"/>
          <p:nvPr>
            <p:ph idx="1" type="body"/>
          </p:nvPr>
        </p:nvSpPr>
        <p:spPr>
          <a:xfrm>
            <a:off x="630936" y="2706624"/>
            <a:ext cx="3931920" cy="3383280"/>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2400"/>
              <a:buNone/>
              <a:defRPr sz="2400"/>
            </a:lvl1pPr>
            <a:lvl2pPr indent="-355600" lvl="1" marL="914400" algn="l">
              <a:lnSpc>
                <a:spcPct val="110000"/>
              </a:lnSpc>
              <a:spcBef>
                <a:spcPts val="500"/>
              </a:spcBef>
              <a:spcAft>
                <a:spcPts val="0"/>
              </a:spcAft>
              <a:buClr>
                <a:schemeClr val="dk1"/>
              </a:buClr>
              <a:buSzPts val="2000"/>
              <a:buChar char="•"/>
              <a:defRPr sz="2000"/>
            </a:lvl2pPr>
            <a:lvl3pPr indent="-342900" lvl="2" marL="1371600" algn="l">
              <a:lnSpc>
                <a:spcPct val="110000"/>
              </a:lnSpc>
              <a:spcBef>
                <a:spcPts val="500"/>
              </a:spcBef>
              <a:spcAft>
                <a:spcPts val="0"/>
              </a:spcAft>
              <a:buClr>
                <a:schemeClr val="dk1"/>
              </a:buClr>
              <a:buSzPts val="1800"/>
              <a:buChar char="•"/>
              <a:defRPr sz="1800"/>
            </a:lvl3pPr>
            <a:lvl4pPr indent="-330200" lvl="3" marL="1828800" algn="l">
              <a:lnSpc>
                <a:spcPct val="110000"/>
              </a:lnSpc>
              <a:spcBef>
                <a:spcPts val="500"/>
              </a:spcBef>
              <a:spcAft>
                <a:spcPts val="0"/>
              </a:spcAft>
              <a:buClr>
                <a:schemeClr val="dk1"/>
              </a:buClr>
              <a:buSzPts val="1600"/>
              <a:buChar char="•"/>
              <a:defRPr sz="1600"/>
            </a:lvl4pPr>
            <a:lvl5pPr indent="-330200" lvl="4" marL="2286000" algn="l">
              <a:lnSpc>
                <a:spcPct val="110000"/>
              </a:lnSpc>
              <a:spcBef>
                <a:spcPts val="500"/>
              </a:spcBef>
              <a:spcAft>
                <a:spcPts val="0"/>
              </a:spcAft>
              <a:buClr>
                <a:schemeClr val="dk1"/>
              </a:buClr>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descr="Tag=AccentColor&#10;Flavor=Light&#10;Target=FillAndLine" id="130" name="Google Shape;130;p35"/>
          <p:cNvSpPr/>
          <p:nvPr/>
        </p:nvSpPr>
        <p:spPr>
          <a:xfrm>
            <a:off x="629328" y="2423160"/>
            <a:ext cx="3877056" cy="27432"/>
          </a:xfrm>
          <a:custGeom>
            <a:rect b="b" l="l" r="r" t="t"/>
            <a:pathLst>
              <a:path extrusionOk="0" fill="none" h="27432" w="3877056">
                <a:moveTo>
                  <a:pt x="0" y="0"/>
                </a:moveTo>
                <a:cubicBezTo>
                  <a:pt x="212376" y="-32836"/>
                  <a:pt x="570944" y="24926"/>
                  <a:pt x="723717" y="0"/>
                </a:cubicBezTo>
                <a:cubicBezTo>
                  <a:pt x="876490" y="-24926"/>
                  <a:pt x="1149502" y="-13047"/>
                  <a:pt x="1408664" y="0"/>
                </a:cubicBezTo>
                <a:cubicBezTo>
                  <a:pt x="1667826" y="13047"/>
                  <a:pt x="1931449" y="-10086"/>
                  <a:pt x="2093610" y="0"/>
                </a:cubicBezTo>
                <a:cubicBezTo>
                  <a:pt x="2255771" y="10086"/>
                  <a:pt x="2364217" y="17704"/>
                  <a:pt x="2623475" y="0"/>
                </a:cubicBezTo>
                <a:cubicBezTo>
                  <a:pt x="2882734" y="-17704"/>
                  <a:pt x="3039913" y="-18191"/>
                  <a:pt x="3192109" y="0"/>
                </a:cubicBezTo>
                <a:cubicBezTo>
                  <a:pt x="3344305" y="18191"/>
                  <a:pt x="3704655" y="9863"/>
                  <a:pt x="3877056" y="0"/>
                </a:cubicBezTo>
                <a:cubicBezTo>
                  <a:pt x="3876099" y="8431"/>
                  <a:pt x="3876707" y="14612"/>
                  <a:pt x="3877056" y="27432"/>
                </a:cubicBezTo>
                <a:cubicBezTo>
                  <a:pt x="3653020" y="26009"/>
                  <a:pt x="3480940" y="44647"/>
                  <a:pt x="3230880" y="27432"/>
                </a:cubicBezTo>
                <a:cubicBezTo>
                  <a:pt x="2980820" y="10217"/>
                  <a:pt x="2872670" y="48866"/>
                  <a:pt x="2701016" y="27432"/>
                </a:cubicBezTo>
                <a:cubicBezTo>
                  <a:pt x="2529362" y="5998"/>
                  <a:pt x="2364157" y="35954"/>
                  <a:pt x="2171151" y="27432"/>
                </a:cubicBezTo>
                <a:cubicBezTo>
                  <a:pt x="1978146" y="18910"/>
                  <a:pt x="1773461" y="38798"/>
                  <a:pt x="1486205" y="27432"/>
                </a:cubicBezTo>
                <a:cubicBezTo>
                  <a:pt x="1198949" y="16066"/>
                  <a:pt x="1139376" y="-574"/>
                  <a:pt x="917570" y="27432"/>
                </a:cubicBezTo>
                <a:cubicBezTo>
                  <a:pt x="695765" y="55438"/>
                  <a:pt x="293344" y="-5450"/>
                  <a:pt x="0" y="27432"/>
                </a:cubicBezTo>
                <a:cubicBezTo>
                  <a:pt x="226" y="18208"/>
                  <a:pt x="-648" y="12891"/>
                  <a:pt x="0" y="0"/>
                </a:cubicBezTo>
                <a:close/>
              </a:path>
              <a:path extrusionOk="0" h="27432" w="3877056">
                <a:moveTo>
                  <a:pt x="0" y="0"/>
                </a:moveTo>
                <a:cubicBezTo>
                  <a:pt x="192669" y="-10137"/>
                  <a:pt x="331692" y="-29256"/>
                  <a:pt x="607405" y="0"/>
                </a:cubicBezTo>
                <a:cubicBezTo>
                  <a:pt x="883118" y="29256"/>
                  <a:pt x="907253" y="-6037"/>
                  <a:pt x="1137270" y="0"/>
                </a:cubicBezTo>
                <a:cubicBezTo>
                  <a:pt x="1367288" y="6037"/>
                  <a:pt x="1546023" y="-32212"/>
                  <a:pt x="1860987" y="0"/>
                </a:cubicBezTo>
                <a:cubicBezTo>
                  <a:pt x="2175951" y="32212"/>
                  <a:pt x="2298836" y="29855"/>
                  <a:pt x="2468392" y="0"/>
                </a:cubicBezTo>
                <a:cubicBezTo>
                  <a:pt x="2637949" y="-29855"/>
                  <a:pt x="2790821" y="13504"/>
                  <a:pt x="3075798" y="0"/>
                </a:cubicBezTo>
                <a:cubicBezTo>
                  <a:pt x="3360775" y="-13504"/>
                  <a:pt x="3584812" y="38899"/>
                  <a:pt x="3877056" y="0"/>
                </a:cubicBezTo>
                <a:cubicBezTo>
                  <a:pt x="3875701" y="9524"/>
                  <a:pt x="3875854" y="13975"/>
                  <a:pt x="3877056" y="27432"/>
                </a:cubicBezTo>
                <a:cubicBezTo>
                  <a:pt x="3651600" y="-703"/>
                  <a:pt x="3532844" y="44229"/>
                  <a:pt x="3230880" y="27432"/>
                </a:cubicBezTo>
                <a:cubicBezTo>
                  <a:pt x="2928916" y="10635"/>
                  <a:pt x="2860399" y="20237"/>
                  <a:pt x="2701016" y="27432"/>
                </a:cubicBezTo>
                <a:cubicBezTo>
                  <a:pt x="2541633" y="34627"/>
                  <a:pt x="2238516" y="40277"/>
                  <a:pt x="2054840" y="27432"/>
                </a:cubicBezTo>
                <a:cubicBezTo>
                  <a:pt x="1871164" y="14587"/>
                  <a:pt x="1583795" y="3252"/>
                  <a:pt x="1408664" y="27432"/>
                </a:cubicBezTo>
                <a:cubicBezTo>
                  <a:pt x="1233533" y="51612"/>
                  <a:pt x="956608" y="20984"/>
                  <a:pt x="801258" y="27432"/>
                </a:cubicBezTo>
                <a:cubicBezTo>
                  <a:pt x="645908" y="33880"/>
                  <a:pt x="165566" y="12646"/>
                  <a:pt x="0" y="27432"/>
                </a:cubicBezTo>
                <a:cubicBezTo>
                  <a:pt x="-800" y="16780"/>
                  <a:pt x="-583" y="12910"/>
                  <a:pt x="0" y="0"/>
                </a:cubicBezTo>
                <a:close/>
              </a:path>
            </a:pathLst>
          </a:custGeom>
          <a:solidFill>
            <a:schemeClr val="accent1"/>
          </a:solidFill>
          <a:ln cap="rnd"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1" name="Shape 131"/>
        <p:cNvGrpSpPr/>
        <p:nvPr/>
      </p:nvGrpSpPr>
      <p:grpSpPr>
        <a:xfrm>
          <a:off x="0" y="0"/>
          <a:ext cx="0" cy="0"/>
          <a:chOff x="0" y="0"/>
          <a:chExt cx="0" cy="0"/>
        </a:xfrm>
      </p:grpSpPr>
      <p:sp>
        <p:nvSpPr>
          <p:cNvPr id="132" name="Google Shape;132;p36"/>
          <p:cNvSpPr txBox="1"/>
          <p:nvPr>
            <p:ph type="title"/>
          </p:nvPr>
        </p:nvSpPr>
        <p:spPr>
          <a:xfrm>
            <a:off x="839788" y="457200"/>
            <a:ext cx="3932237" cy="34290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3" name="Google Shape;133;p36"/>
          <p:cNvSpPr txBox="1"/>
          <p:nvPr>
            <p:ph idx="1" type="body"/>
          </p:nvPr>
        </p:nvSpPr>
        <p:spPr>
          <a:xfrm>
            <a:off x="5303520" y="548640"/>
            <a:ext cx="6053328" cy="5431536"/>
          </a:xfrm>
          <a:prstGeom prst="rect">
            <a:avLst/>
          </a:prstGeom>
          <a:noFill/>
          <a:ln>
            <a:noFill/>
          </a:ln>
        </p:spPr>
        <p:txBody>
          <a:bodyPr anchorCtr="0" anchor="ctr" bIns="45700" lIns="91425" spcFirstLastPara="1" rIns="91425" wrap="square" tIns="45700">
            <a:normAutofit/>
          </a:bodyPr>
          <a:lstStyle>
            <a:lvl1pPr indent="-431800" lvl="0" marL="457200" algn="l">
              <a:lnSpc>
                <a:spcPct val="110000"/>
              </a:lnSpc>
              <a:spcBef>
                <a:spcPts val="1000"/>
              </a:spcBef>
              <a:spcAft>
                <a:spcPts val="0"/>
              </a:spcAft>
              <a:buClr>
                <a:schemeClr val="dk1"/>
              </a:buClr>
              <a:buSzPts val="3200"/>
              <a:buChar char="•"/>
              <a:defRPr sz="3200"/>
            </a:lvl1pPr>
            <a:lvl2pPr indent="-406400" lvl="1" marL="914400" algn="l">
              <a:lnSpc>
                <a:spcPct val="110000"/>
              </a:lnSpc>
              <a:spcBef>
                <a:spcPts val="500"/>
              </a:spcBef>
              <a:spcAft>
                <a:spcPts val="0"/>
              </a:spcAft>
              <a:buClr>
                <a:schemeClr val="dk1"/>
              </a:buClr>
              <a:buSzPts val="2800"/>
              <a:buChar char="•"/>
              <a:defRPr sz="2800"/>
            </a:lvl2pPr>
            <a:lvl3pPr indent="-381000" lvl="2" marL="1371600" algn="l">
              <a:lnSpc>
                <a:spcPct val="110000"/>
              </a:lnSpc>
              <a:spcBef>
                <a:spcPts val="500"/>
              </a:spcBef>
              <a:spcAft>
                <a:spcPts val="0"/>
              </a:spcAft>
              <a:buClr>
                <a:schemeClr val="dk1"/>
              </a:buClr>
              <a:buSzPts val="2400"/>
              <a:buChar char="•"/>
              <a:defRPr sz="2400"/>
            </a:lvl3pPr>
            <a:lvl4pPr indent="-355600" lvl="3" marL="1828800" algn="l">
              <a:lnSpc>
                <a:spcPct val="110000"/>
              </a:lnSpc>
              <a:spcBef>
                <a:spcPts val="500"/>
              </a:spcBef>
              <a:spcAft>
                <a:spcPts val="0"/>
              </a:spcAft>
              <a:buClr>
                <a:schemeClr val="dk1"/>
              </a:buClr>
              <a:buSzPts val="2000"/>
              <a:buChar char="•"/>
              <a:defRPr sz="2000"/>
            </a:lvl4pPr>
            <a:lvl5pPr indent="-355600" lvl="4" marL="2286000" algn="l">
              <a:lnSpc>
                <a:spcPct val="11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4" name="Google Shape;134;p36"/>
          <p:cNvSpPr txBox="1"/>
          <p:nvPr>
            <p:ph idx="2" type="body"/>
          </p:nvPr>
        </p:nvSpPr>
        <p:spPr>
          <a:xfrm>
            <a:off x="839788" y="3977640"/>
            <a:ext cx="3932237" cy="2002536"/>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3200"/>
              <a:buNone/>
              <a:defRPr sz="3200"/>
            </a:lvl1pPr>
            <a:lvl2pPr indent="-228600" lvl="1" marL="914400" algn="l">
              <a:lnSpc>
                <a:spcPct val="110000"/>
              </a:lnSpc>
              <a:spcBef>
                <a:spcPts val="500"/>
              </a:spcBef>
              <a:spcAft>
                <a:spcPts val="0"/>
              </a:spcAft>
              <a:buClr>
                <a:schemeClr val="dk1"/>
              </a:buClr>
              <a:buSzPts val="1400"/>
              <a:buNone/>
              <a:defRPr sz="1400"/>
            </a:lvl2pPr>
            <a:lvl3pPr indent="-228600" lvl="2" marL="1371600" algn="l">
              <a:lnSpc>
                <a:spcPct val="110000"/>
              </a:lnSpc>
              <a:spcBef>
                <a:spcPts val="500"/>
              </a:spcBef>
              <a:spcAft>
                <a:spcPts val="0"/>
              </a:spcAft>
              <a:buClr>
                <a:schemeClr val="dk1"/>
              </a:buClr>
              <a:buSzPts val="1200"/>
              <a:buNone/>
              <a:defRPr sz="1200"/>
            </a:lvl3pPr>
            <a:lvl4pPr indent="-228600" lvl="3" marL="1828800" algn="l">
              <a:lnSpc>
                <a:spcPct val="110000"/>
              </a:lnSpc>
              <a:spcBef>
                <a:spcPts val="500"/>
              </a:spcBef>
              <a:spcAft>
                <a:spcPts val="0"/>
              </a:spcAft>
              <a:buClr>
                <a:schemeClr val="dk1"/>
              </a:buClr>
              <a:buSzPts val="1000"/>
              <a:buNone/>
              <a:defRPr sz="1000"/>
            </a:lvl4pPr>
            <a:lvl5pPr indent="-228600" lvl="4" marL="2286000" algn="l">
              <a:lnSpc>
                <a:spcPct val="11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5" name="Google Shape;135;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descr="Tag=AccentColor&#10;Flavor=Light&#10;Target=FillAndLine" id="138" name="Google Shape;138;p36"/>
          <p:cNvSpPr/>
          <p:nvPr/>
        </p:nvSpPr>
        <p:spPr>
          <a:xfrm rot="5400000">
            <a:off x="2797492" y="3254143"/>
            <a:ext cx="4480560" cy="27432"/>
          </a:xfrm>
          <a:custGeom>
            <a:rect b="b" l="l" r="r" t="t"/>
            <a:pathLst>
              <a:path extrusionOk="0" fill="none" h="27432" w="448056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extrusionOk="0" h="27432" w="448056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dk1"/>
          </a:solidFill>
          <a:ln cap="rnd" cmpd="sng" w="444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39" name="Shape 139"/>
        <p:cNvGrpSpPr/>
        <p:nvPr/>
      </p:nvGrpSpPr>
      <p:grpSpPr>
        <a:xfrm>
          <a:off x="0" y="0"/>
          <a:ext cx="0" cy="0"/>
          <a:chOff x="0" y="0"/>
          <a:chExt cx="0" cy="0"/>
        </a:xfrm>
      </p:grpSpPr>
      <p:sp>
        <p:nvSpPr>
          <p:cNvPr id="140" name="Google Shape;140;p37"/>
          <p:cNvSpPr txBox="1"/>
          <p:nvPr>
            <p:ph type="title"/>
          </p:nvPr>
        </p:nvSpPr>
        <p:spPr>
          <a:xfrm>
            <a:off x="839788" y="457200"/>
            <a:ext cx="3931920" cy="34290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1" name="Google Shape;141;p37"/>
          <p:cNvSpPr/>
          <p:nvPr>
            <p:ph idx="2" type="pic"/>
          </p:nvPr>
        </p:nvSpPr>
        <p:spPr>
          <a:xfrm>
            <a:off x="5303520" y="548640"/>
            <a:ext cx="6053328" cy="5431536"/>
          </a:xfrm>
          <a:prstGeom prst="rect">
            <a:avLst/>
          </a:prstGeom>
          <a:noFill/>
          <a:ln>
            <a:noFill/>
          </a:ln>
        </p:spPr>
      </p:sp>
      <p:sp>
        <p:nvSpPr>
          <p:cNvPr id="142" name="Google Shape;142;p37"/>
          <p:cNvSpPr txBox="1"/>
          <p:nvPr>
            <p:ph idx="1" type="body"/>
          </p:nvPr>
        </p:nvSpPr>
        <p:spPr>
          <a:xfrm>
            <a:off x="839788" y="3977640"/>
            <a:ext cx="3931920" cy="2002536"/>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3200"/>
              <a:buNone/>
              <a:defRPr sz="3200"/>
            </a:lvl1pPr>
            <a:lvl2pPr indent="-228600" lvl="1" marL="914400" algn="l">
              <a:lnSpc>
                <a:spcPct val="110000"/>
              </a:lnSpc>
              <a:spcBef>
                <a:spcPts val="500"/>
              </a:spcBef>
              <a:spcAft>
                <a:spcPts val="0"/>
              </a:spcAft>
              <a:buClr>
                <a:schemeClr val="dk1"/>
              </a:buClr>
              <a:buSzPts val="1400"/>
              <a:buNone/>
              <a:defRPr sz="1400"/>
            </a:lvl2pPr>
            <a:lvl3pPr indent="-228600" lvl="2" marL="1371600" algn="l">
              <a:lnSpc>
                <a:spcPct val="110000"/>
              </a:lnSpc>
              <a:spcBef>
                <a:spcPts val="500"/>
              </a:spcBef>
              <a:spcAft>
                <a:spcPts val="0"/>
              </a:spcAft>
              <a:buClr>
                <a:schemeClr val="dk1"/>
              </a:buClr>
              <a:buSzPts val="1200"/>
              <a:buNone/>
              <a:defRPr sz="1200"/>
            </a:lvl3pPr>
            <a:lvl4pPr indent="-228600" lvl="3" marL="1828800" algn="l">
              <a:lnSpc>
                <a:spcPct val="110000"/>
              </a:lnSpc>
              <a:spcBef>
                <a:spcPts val="500"/>
              </a:spcBef>
              <a:spcAft>
                <a:spcPts val="0"/>
              </a:spcAft>
              <a:buClr>
                <a:schemeClr val="dk1"/>
              </a:buClr>
              <a:buSzPts val="1000"/>
              <a:buNone/>
              <a:defRPr sz="1000"/>
            </a:lvl4pPr>
            <a:lvl5pPr indent="-228600" lvl="4" marL="2286000" algn="l">
              <a:lnSpc>
                <a:spcPct val="11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3" name="Google Shape;143;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descr="Tag=AccentColor&#10;Flavor=Light&#10;Target=FillAndLine" id="146" name="Google Shape;146;p37"/>
          <p:cNvSpPr/>
          <p:nvPr/>
        </p:nvSpPr>
        <p:spPr>
          <a:xfrm rot="5400000">
            <a:off x="2798064" y="3254143"/>
            <a:ext cx="4480560" cy="27432"/>
          </a:xfrm>
          <a:custGeom>
            <a:rect b="b" l="l" r="r" t="t"/>
            <a:pathLst>
              <a:path extrusionOk="0" fill="none" h="27432" w="448056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extrusionOk="0" h="27432" w="448056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dk1"/>
          </a:solidFill>
          <a:ln cap="rnd" cmpd="sng" w="444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type="obj">
  <p:cSld name="OBJECT">
    <p:spTree>
      <p:nvGrpSpPr>
        <p:cNvPr id="20" name="Shape 20"/>
        <p:cNvGrpSpPr/>
        <p:nvPr/>
      </p:nvGrpSpPr>
      <p:grpSpPr>
        <a:xfrm>
          <a:off x="0" y="0"/>
          <a:ext cx="0" cy="0"/>
          <a:chOff x="0" y="0"/>
          <a:chExt cx="0" cy="0"/>
        </a:xfrm>
      </p:grpSpPr>
      <p:sp>
        <p:nvSpPr>
          <p:cNvPr descr="Tag=AccentColor&#10;Flavor=Light&#10;Target=Fill" id="21" name="Google Shape;21;p23"/>
          <p:cNvSpPr/>
          <p:nvPr/>
        </p:nvSpPr>
        <p:spPr>
          <a:xfrm>
            <a:off x="5477731" y="0"/>
            <a:ext cx="6714269" cy="6858000"/>
          </a:xfrm>
          <a:custGeom>
            <a:rect b="b" l="l" r="r" t="t"/>
            <a:pathLst>
              <a:path extrusionOk="0" h="6858000" w="6714269">
                <a:moveTo>
                  <a:pt x="1097203" y="0"/>
                </a:moveTo>
                <a:lnTo>
                  <a:pt x="1154155" y="0"/>
                </a:lnTo>
                <a:lnTo>
                  <a:pt x="972305" y="343212"/>
                </a:lnTo>
                <a:cubicBezTo>
                  <a:pt x="904739" y="480367"/>
                  <a:pt x="840941" y="619727"/>
                  <a:pt x="780524" y="761067"/>
                </a:cubicBezTo>
                <a:cubicBezTo>
                  <a:pt x="765737" y="795681"/>
                  <a:pt x="751579" y="830550"/>
                  <a:pt x="737045" y="865164"/>
                </a:cubicBezTo>
                <a:cubicBezTo>
                  <a:pt x="748306" y="856057"/>
                  <a:pt x="757014" y="844174"/>
                  <a:pt x="762322" y="830676"/>
                </a:cubicBezTo>
                <a:cubicBezTo>
                  <a:pt x="870201" y="600612"/>
                  <a:pt x="988539" y="376889"/>
                  <a:pt x="1118805" y="160440"/>
                </a:cubicBezTo>
                <a:lnTo>
                  <a:pt x="1221640" y="0"/>
                </a:lnTo>
                <a:lnTo>
                  <a:pt x="6714269" y="0"/>
                </a:lnTo>
                <a:lnTo>
                  <a:pt x="6714269" y="6858000"/>
                </a:lnTo>
                <a:lnTo>
                  <a:pt x="704817" y="6858000"/>
                </a:lnTo>
                <a:lnTo>
                  <a:pt x="618717" y="6672538"/>
                </a:lnTo>
                <a:cubicBezTo>
                  <a:pt x="501618" y="6400947"/>
                  <a:pt x="398622" y="6121213"/>
                  <a:pt x="309324" y="5833618"/>
                </a:cubicBezTo>
                <a:cubicBezTo>
                  <a:pt x="275071" y="5723183"/>
                  <a:pt x="246125" y="5611225"/>
                  <a:pt x="209850" y="5484180"/>
                </a:cubicBezTo>
                <a:cubicBezTo>
                  <a:pt x="209859" y="5495363"/>
                  <a:pt x="210448" y="5506534"/>
                  <a:pt x="211619" y="5517653"/>
                </a:cubicBezTo>
                <a:cubicBezTo>
                  <a:pt x="261166" y="5727113"/>
                  <a:pt x="303888" y="5938474"/>
                  <a:pt x="361778" y="6145524"/>
                </a:cubicBezTo>
                <a:cubicBezTo>
                  <a:pt x="428356" y="6383258"/>
                  <a:pt x="504422" y="6616111"/>
                  <a:pt x="591356" y="6843306"/>
                </a:cubicBezTo>
                <a:lnTo>
                  <a:pt x="597415" y="6858000"/>
                </a:lnTo>
                <a:lnTo>
                  <a:pt x="545224" y="6858000"/>
                </a:lnTo>
                <a:lnTo>
                  <a:pt x="533604" y="6830072"/>
                </a:lnTo>
                <a:cubicBezTo>
                  <a:pt x="376384" y="6416985"/>
                  <a:pt x="257344" y="5991917"/>
                  <a:pt x="169657" y="5556577"/>
                </a:cubicBezTo>
                <a:cubicBezTo>
                  <a:pt x="90154" y="5162256"/>
                  <a:pt x="43261" y="4763750"/>
                  <a:pt x="12169" y="4362835"/>
                </a:cubicBezTo>
                <a:cubicBezTo>
                  <a:pt x="-14122" y="4019865"/>
                  <a:pt x="4458" y="3679429"/>
                  <a:pt x="46168" y="3338487"/>
                </a:cubicBezTo>
                <a:cubicBezTo>
                  <a:pt x="125796" y="2672248"/>
                  <a:pt x="274744" y="2016203"/>
                  <a:pt x="490574" y="1381078"/>
                </a:cubicBezTo>
                <a:cubicBezTo>
                  <a:pt x="629230" y="976550"/>
                  <a:pt x="791584" y="584320"/>
                  <a:pt x="984701" y="20824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 name="Google Shape;22;p23"/>
          <p:cNvSpPr txBox="1"/>
          <p:nvPr>
            <p:ph type="title"/>
          </p:nvPr>
        </p:nvSpPr>
        <p:spPr>
          <a:xfrm>
            <a:off x="1133856" y="649224"/>
            <a:ext cx="4178808" cy="5568696"/>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dk1"/>
              </a:buClr>
              <a:buSzPts val="7200"/>
              <a:buFont typeface="Arial"/>
              <a:buNone/>
              <a:defRPr sz="7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3"/>
          <p:cNvSpPr txBox="1"/>
          <p:nvPr>
            <p:ph idx="1" type="body"/>
          </p:nvPr>
        </p:nvSpPr>
        <p:spPr>
          <a:xfrm>
            <a:off x="6364224" y="1307592"/>
            <a:ext cx="4992624" cy="4251960"/>
          </a:xfrm>
          <a:prstGeom prst="rect">
            <a:avLst/>
          </a:prstGeom>
          <a:noFill/>
          <a:ln>
            <a:noFill/>
          </a:ln>
        </p:spPr>
        <p:txBody>
          <a:bodyPr anchorCtr="0" anchor="ctr" bIns="45700" lIns="91425" spcFirstLastPara="1" rIns="91425" wrap="square" tIns="45700">
            <a:normAutofit/>
          </a:bodyPr>
          <a:lstStyle>
            <a:lvl1pPr indent="-228600" lvl="0" marL="457200" algn="l">
              <a:lnSpc>
                <a:spcPct val="110000"/>
              </a:lnSpc>
              <a:spcBef>
                <a:spcPts val="1000"/>
              </a:spcBef>
              <a:spcAft>
                <a:spcPts val="0"/>
              </a:spcAft>
              <a:buClr>
                <a:schemeClr val="lt1"/>
              </a:buClr>
              <a:buSzPts val="4400"/>
              <a:buNone/>
              <a:defRPr sz="4400">
                <a:solidFill>
                  <a:schemeClr val="lt1"/>
                </a:solidFill>
              </a:defRPr>
            </a:lvl1pPr>
            <a:lvl2pPr indent="-482600" lvl="1" marL="914400" algn="l">
              <a:lnSpc>
                <a:spcPct val="110000"/>
              </a:lnSpc>
              <a:spcBef>
                <a:spcPts val="500"/>
              </a:spcBef>
              <a:spcAft>
                <a:spcPts val="0"/>
              </a:spcAft>
              <a:buClr>
                <a:schemeClr val="lt1"/>
              </a:buClr>
              <a:buSzPts val="4000"/>
              <a:buChar char="•"/>
              <a:defRPr sz="4000">
                <a:solidFill>
                  <a:schemeClr val="lt1"/>
                </a:solidFill>
              </a:defRPr>
            </a:lvl2pPr>
            <a:lvl3pPr indent="-457200" lvl="2" marL="1371600" algn="l">
              <a:lnSpc>
                <a:spcPct val="110000"/>
              </a:lnSpc>
              <a:spcBef>
                <a:spcPts val="500"/>
              </a:spcBef>
              <a:spcAft>
                <a:spcPts val="0"/>
              </a:spcAft>
              <a:buClr>
                <a:schemeClr val="lt1"/>
              </a:buClr>
              <a:buSzPts val="3600"/>
              <a:buChar char="•"/>
              <a:defRPr sz="3600">
                <a:solidFill>
                  <a:schemeClr val="lt1"/>
                </a:solidFill>
              </a:defRPr>
            </a:lvl3pPr>
            <a:lvl4pPr indent="-342900" lvl="3" marL="1828800" algn="l">
              <a:lnSpc>
                <a:spcPct val="110000"/>
              </a:lnSpc>
              <a:spcBef>
                <a:spcPts val="500"/>
              </a:spcBef>
              <a:spcAft>
                <a:spcPts val="0"/>
              </a:spcAft>
              <a:buClr>
                <a:schemeClr val="lt1"/>
              </a:buClr>
              <a:buSzPts val="1800"/>
              <a:buChar char="•"/>
              <a:defRPr sz="1800">
                <a:solidFill>
                  <a:schemeClr val="lt1"/>
                </a:solidFill>
              </a:defRPr>
            </a:lvl4pPr>
            <a:lvl5pPr indent="-342900" lvl="4" marL="2286000" algn="l">
              <a:lnSpc>
                <a:spcPct val="110000"/>
              </a:lnSpc>
              <a:spcBef>
                <a:spcPts val="500"/>
              </a:spcBef>
              <a:spcAft>
                <a:spcPts val="0"/>
              </a:spcAft>
              <a:buClr>
                <a:schemeClr val="lt1"/>
              </a:buClr>
              <a:buSzPts val="1800"/>
              <a:buChar char="•"/>
              <a:defRPr sz="18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23"/>
          <p:cNvSpPr txBox="1"/>
          <p:nvPr>
            <p:ph idx="10" type="dt"/>
          </p:nvPr>
        </p:nvSpPr>
        <p:spPr>
          <a:xfrm>
            <a:off x="838200" y="6356350"/>
            <a:ext cx="22860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3"/>
          <p:cNvSpPr txBox="1"/>
          <p:nvPr>
            <p:ph idx="11" type="ftr"/>
          </p:nvPr>
        </p:nvSpPr>
        <p:spPr>
          <a:xfrm>
            <a:off x="6364224" y="6355080"/>
            <a:ext cx="3200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3"/>
          <p:cNvSpPr txBox="1"/>
          <p:nvPr>
            <p:ph idx="12" type="sldNum"/>
          </p:nvPr>
        </p:nvSpPr>
        <p:spPr>
          <a:xfrm>
            <a:off x="10067544" y="6355080"/>
            <a:ext cx="128016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600">
                <a:solidFill>
                  <a:schemeClr val="lt1"/>
                </a:solidFill>
                <a:latin typeface="Arial"/>
                <a:ea typeface="Arial"/>
                <a:cs typeface="Arial"/>
                <a:sym typeface="Arial"/>
              </a:defRPr>
            </a:lvl1pPr>
            <a:lvl2pPr indent="0" lvl="1" marL="0" algn="r">
              <a:spcBef>
                <a:spcPts val="0"/>
              </a:spcBef>
              <a:buNone/>
              <a:defRPr sz="1600">
                <a:solidFill>
                  <a:schemeClr val="lt1"/>
                </a:solidFill>
                <a:latin typeface="Arial"/>
                <a:ea typeface="Arial"/>
                <a:cs typeface="Arial"/>
                <a:sym typeface="Arial"/>
              </a:defRPr>
            </a:lvl2pPr>
            <a:lvl3pPr indent="0" lvl="2" marL="0" algn="r">
              <a:spcBef>
                <a:spcPts val="0"/>
              </a:spcBef>
              <a:buNone/>
              <a:defRPr sz="1600">
                <a:solidFill>
                  <a:schemeClr val="lt1"/>
                </a:solidFill>
                <a:latin typeface="Arial"/>
                <a:ea typeface="Arial"/>
                <a:cs typeface="Arial"/>
                <a:sym typeface="Arial"/>
              </a:defRPr>
            </a:lvl3pPr>
            <a:lvl4pPr indent="0" lvl="3" marL="0" algn="r">
              <a:spcBef>
                <a:spcPts val="0"/>
              </a:spcBef>
              <a:buNone/>
              <a:defRPr sz="1600">
                <a:solidFill>
                  <a:schemeClr val="lt1"/>
                </a:solidFill>
                <a:latin typeface="Arial"/>
                <a:ea typeface="Arial"/>
                <a:cs typeface="Arial"/>
                <a:sym typeface="Arial"/>
              </a:defRPr>
            </a:lvl4pPr>
            <a:lvl5pPr indent="0" lvl="4" marL="0" algn="r">
              <a:spcBef>
                <a:spcPts val="0"/>
              </a:spcBef>
              <a:buNone/>
              <a:defRPr sz="1600">
                <a:solidFill>
                  <a:schemeClr val="lt1"/>
                </a:solidFill>
                <a:latin typeface="Arial"/>
                <a:ea typeface="Arial"/>
                <a:cs typeface="Arial"/>
                <a:sym typeface="Arial"/>
              </a:defRPr>
            </a:lvl5pPr>
            <a:lvl6pPr indent="0" lvl="5" marL="0" algn="r">
              <a:spcBef>
                <a:spcPts val="0"/>
              </a:spcBef>
              <a:buNone/>
              <a:defRPr sz="1600">
                <a:solidFill>
                  <a:schemeClr val="lt1"/>
                </a:solidFill>
                <a:latin typeface="Arial"/>
                <a:ea typeface="Arial"/>
                <a:cs typeface="Arial"/>
                <a:sym typeface="Arial"/>
              </a:defRPr>
            </a:lvl6pPr>
            <a:lvl7pPr indent="0" lvl="6" marL="0" algn="r">
              <a:spcBef>
                <a:spcPts val="0"/>
              </a:spcBef>
              <a:buNone/>
              <a:defRPr sz="1600">
                <a:solidFill>
                  <a:schemeClr val="lt1"/>
                </a:solidFill>
                <a:latin typeface="Arial"/>
                <a:ea typeface="Arial"/>
                <a:cs typeface="Arial"/>
                <a:sym typeface="Arial"/>
              </a:defRPr>
            </a:lvl7pPr>
            <a:lvl8pPr indent="0" lvl="7" marL="0" algn="r">
              <a:spcBef>
                <a:spcPts val="0"/>
              </a:spcBef>
              <a:buNone/>
              <a:defRPr sz="1600">
                <a:solidFill>
                  <a:schemeClr val="lt1"/>
                </a:solidFill>
                <a:latin typeface="Arial"/>
                <a:ea typeface="Arial"/>
                <a:cs typeface="Arial"/>
                <a:sym typeface="Arial"/>
              </a:defRPr>
            </a:lvl8pPr>
            <a:lvl9pPr indent="0" lvl="8" marL="0" algn="r">
              <a:spcBef>
                <a:spcPts val="0"/>
              </a:spcBef>
              <a:buNone/>
              <a:defRPr sz="16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7" name="Shape 27"/>
        <p:cNvGrpSpPr/>
        <p:nvPr/>
      </p:nvGrpSpPr>
      <p:grpSpPr>
        <a:xfrm>
          <a:off x="0" y="0"/>
          <a:ext cx="0" cy="0"/>
          <a:chOff x="0" y="0"/>
          <a:chExt cx="0" cy="0"/>
        </a:xfrm>
      </p:grpSpPr>
      <p:sp>
        <p:nvSpPr>
          <p:cNvPr descr="Tag=AccentColor&#10;Flavor=Light&#10;Target=Fill" id="28" name="Google Shape;28;p24"/>
          <p:cNvSpPr/>
          <p:nvPr/>
        </p:nvSpPr>
        <p:spPr>
          <a:xfrm>
            <a:off x="807242" y="612648"/>
            <a:ext cx="10577516" cy="5566372"/>
          </a:xfrm>
          <a:custGeom>
            <a:rect b="b" l="l" r="r" t="t"/>
            <a:pathLst>
              <a:path extrusionOk="0" h="5566372" w="10577516">
                <a:moveTo>
                  <a:pt x="2871593" y="5218333"/>
                </a:moveTo>
                <a:cubicBezTo>
                  <a:pt x="2990956" y="5269180"/>
                  <a:pt x="3517223" y="5383586"/>
                  <a:pt x="3890441" y="5441298"/>
                </a:cubicBezTo>
                <a:cubicBezTo>
                  <a:pt x="4162855" y="5483248"/>
                  <a:pt x="4828063" y="5526341"/>
                  <a:pt x="4931282" y="5506891"/>
                </a:cubicBezTo>
                <a:cubicBezTo>
                  <a:pt x="4236330" y="5449560"/>
                  <a:pt x="3552816" y="5364900"/>
                  <a:pt x="2871593" y="5218333"/>
                </a:cubicBezTo>
                <a:close/>
                <a:moveTo>
                  <a:pt x="4720395" y="128662"/>
                </a:moveTo>
                <a:cubicBezTo>
                  <a:pt x="4329266" y="138551"/>
                  <a:pt x="3939509" y="179153"/>
                  <a:pt x="3554723" y="250059"/>
                </a:cubicBezTo>
                <a:cubicBezTo>
                  <a:pt x="3195336" y="315207"/>
                  <a:pt x="2841707" y="408943"/>
                  <a:pt x="2497230" y="530354"/>
                </a:cubicBezTo>
                <a:cubicBezTo>
                  <a:pt x="2650917" y="485354"/>
                  <a:pt x="2804728" y="441372"/>
                  <a:pt x="2960194" y="403237"/>
                </a:cubicBezTo>
                <a:cubicBezTo>
                  <a:pt x="3296586" y="321538"/>
                  <a:pt x="3637121" y="257890"/>
                  <a:pt x="3980314" y="212560"/>
                </a:cubicBezTo>
                <a:cubicBezTo>
                  <a:pt x="4212050" y="181797"/>
                  <a:pt x="4444422" y="158280"/>
                  <a:pt x="4677428" y="139593"/>
                </a:cubicBezTo>
                <a:cubicBezTo>
                  <a:pt x="4704949" y="137369"/>
                  <a:pt x="4732915" y="137369"/>
                  <a:pt x="4760675" y="134906"/>
                </a:cubicBezTo>
                <a:lnTo>
                  <a:pt x="4792997" y="130123"/>
                </a:lnTo>
                <a:lnTo>
                  <a:pt x="4798006" y="130828"/>
                </a:lnTo>
                <a:lnTo>
                  <a:pt x="4798006" y="129381"/>
                </a:lnTo>
                <a:lnTo>
                  <a:pt x="4792997" y="130123"/>
                </a:lnTo>
                <a:lnTo>
                  <a:pt x="4788863" y="129541"/>
                </a:lnTo>
                <a:cubicBezTo>
                  <a:pt x="4766106" y="127801"/>
                  <a:pt x="4743237" y="127505"/>
                  <a:pt x="4720395" y="128662"/>
                </a:cubicBezTo>
                <a:close/>
                <a:moveTo>
                  <a:pt x="6438297" y="19"/>
                </a:moveTo>
                <a:cubicBezTo>
                  <a:pt x="6802322" y="-887"/>
                  <a:pt x="7164203" y="31671"/>
                  <a:pt x="7523724" y="104129"/>
                </a:cubicBezTo>
                <a:cubicBezTo>
                  <a:pt x="7868594" y="172060"/>
                  <a:pt x="8204694" y="278661"/>
                  <a:pt x="8525668" y="421922"/>
                </a:cubicBezTo>
                <a:cubicBezTo>
                  <a:pt x="8886414" y="582180"/>
                  <a:pt x="9221001" y="795802"/>
                  <a:pt x="9518204" y="1055605"/>
                </a:cubicBezTo>
                <a:cubicBezTo>
                  <a:pt x="9701176" y="1214502"/>
                  <a:pt x="9865578" y="1393612"/>
                  <a:pt x="10008242" y="1589500"/>
                </a:cubicBezTo>
                <a:cubicBezTo>
                  <a:pt x="10117308" y="1741190"/>
                  <a:pt x="10222982" y="1895218"/>
                  <a:pt x="10325274" y="2051574"/>
                </a:cubicBezTo>
                <a:cubicBezTo>
                  <a:pt x="10446215" y="2231789"/>
                  <a:pt x="10528180" y="2435291"/>
                  <a:pt x="10565908" y="2649028"/>
                </a:cubicBezTo>
                <a:cubicBezTo>
                  <a:pt x="10584595" y="2757459"/>
                  <a:pt x="10583451" y="2862839"/>
                  <a:pt x="10542137" y="2966823"/>
                </a:cubicBezTo>
                <a:cubicBezTo>
                  <a:pt x="10530023" y="2999186"/>
                  <a:pt x="10520540" y="3032466"/>
                  <a:pt x="10513789" y="3066355"/>
                </a:cubicBezTo>
                <a:cubicBezTo>
                  <a:pt x="10490298" y="3169843"/>
                  <a:pt x="10458023" y="3271142"/>
                  <a:pt x="10417308" y="3369150"/>
                </a:cubicBezTo>
                <a:cubicBezTo>
                  <a:pt x="10279257" y="3703851"/>
                  <a:pt x="10062140" y="3980714"/>
                  <a:pt x="9794430" y="4220840"/>
                </a:cubicBezTo>
                <a:cubicBezTo>
                  <a:pt x="9475364" y="4506346"/>
                  <a:pt x="9109391" y="4716599"/>
                  <a:pt x="8719522" y="4888463"/>
                </a:cubicBezTo>
                <a:cubicBezTo>
                  <a:pt x="8388126" y="5034394"/>
                  <a:pt x="8044526" y="5145368"/>
                  <a:pt x="7693808" y="5234223"/>
                </a:cubicBezTo>
                <a:cubicBezTo>
                  <a:pt x="7495123" y="5285070"/>
                  <a:pt x="7294022" y="5324223"/>
                  <a:pt x="7092669" y="5363248"/>
                </a:cubicBezTo>
                <a:cubicBezTo>
                  <a:pt x="6809577" y="5418035"/>
                  <a:pt x="6527120" y="5474730"/>
                  <a:pt x="6240978" y="5507272"/>
                </a:cubicBezTo>
                <a:cubicBezTo>
                  <a:pt x="5982166" y="5536509"/>
                  <a:pt x="5722845" y="5554814"/>
                  <a:pt x="5462508" y="5559010"/>
                </a:cubicBezTo>
                <a:cubicBezTo>
                  <a:pt x="5103782" y="5564730"/>
                  <a:pt x="4744928" y="5576298"/>
                  <a:pt x="4386329" y="5548839"/>
                </a:cubicBezTo>
                <a:cubicBezTo>
                  <a:pt x="4089394" y="5527103"/>
                  <a:pt x="3793960" y="5488344"/>
                  <a:pt x="3501461" y="5432782"/>
                </a:cubicBezTo>
                <a:cubicBezTo>
                  <a:pt x="3204247" y="5374930"/>
                  <a:pt x="2911229" y="5297299"/>
                  <a:pt x="2624348" y="5200409"/>
                </a:cubicBezTo>
                <a:cubicBezTo>
                  <a:pt x="2488841" y="5154775"/>
                  <a:pt x="2358417" y="5094775"/>
                  <a:pt x="2221385" y="5053589"/>
                </a:cubicBezTo>
                <a:cubicBezTo>
                  <a:pt x="1859988" y="4945157"/>
                  <a:pt x="1506856" y="4815878"/>
                  <a:pt x="1173934" y="4636388"/>
                </a:cubicBezTo>
                <a:cubicBezTo>
                  <a:pt x="900250" y="4488931"/>
                  <a:pt x="647539" y="4313508"/>
                  <a:pt x="438176" y="4080883"/>
                </a:cubicBezTo>
                <a:cubicBezTo>
                  <a:pt x="146695" y="3757114"/>
                  <a:pt x="3178" y="3378811"/>
                  <a:pt x="18687" y="2942161"/>
                </a:cubicBezTo>
                <a:cubicBezTo>
                  <a:pt x="19582" y="2904814"/>
                  <a:pt x="13236" y="2867645"/>
                  <a:pt x="0" y="2832713"/>
                </a:cubicBezTo>
                <a:lnTo>
                  <a:pt x="0" y="2747290"/>
                </a:lnTo>
                <a:cubicBezTo>
                  <a:pt x="13474" y="2720341"/>
                  <a:pt x="10296" y="2690468"/>
                  <a:pt x="14746" y="2661993"/>
                </a:cubicBezTo>
                <a:cubicBezTo>
                  <a:pt x="54533" y="2409665"/>
                  <a:pt x="152923" y="2181106"/>
                  <a:pt x="292753" y="1968947"/>
                </a:cubicBezTo>
                <a:cubicBezTo>
                  <a:pt x="464108" y="1708991"/>
                  <a:pt x="680970" y="1491747"/>
                  <a:pt x="923893" y="1299417"/>
                </a:cubicBezTo>
                <a:cubicBezTo>
                  <a:pt x="1263678" y="1030182"/>
                  <a:pt x="1638930" y="820945"/>
                  <a:pt x="2035538" y="648828"/>
                </a:cubicBezTo>
                <a:cubicBezTo>
                  <a:pt x="2521001" y="438575"/>
                  <a:pt x="3025660" y="291755"/>
                  <a:pt x="3545571" y="196289"/>
                </a:cubicBezTo>
                <a:cubicBezTo>
                  <a:pt x="4094899" y="95674"/>
                  <a:pt x="4653670" y="56116"/>
                  <a:pt x="5211705" y="78323"/>
                </a:cubicBezTo>
                <a:cubicBezTo>
                  <a:pt x="5297128" y="81756"/>
                  <a:pt x="5383313" y="88620"/>
                  <a:pt x="5467720" y="77052"/>
                </a:cubicBezTo>
                <a:cubicBezTo>
                  <a:pt x="5669076" y="49467"/>
                  <a:pt x="5870557" y="24299"/>
                  <a:pt x="6073564" y="11840"/>
                </a:cubicBezTo>
                <a:cubicBezTo>
                  <a:pt x="6195374" y="4340"/>
                  <a:pt x="6316955" y="320"/>
                  <a:pt x="6438297" y="1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 name="Google Shape;29;p24"/>
          <p:cNvSpPr txBox="1"/>
          <p:nvPr>
            <p:ph type="title"/>
          </p:nvPr>
        </p:nvSpPr>
        <p:spPr>
          <a:xfrm>
            <a:off x="2066544" y="1911096"/>
            <a:ext cx="8055864" cy="2075688"/>
          </a:xfrm>
          <a:prstGeom prst="rect">
            <a:avLst/>
          </a:prstGeom>
          <a:noFill/>
          <a:ln>
            <a:noFill/>
          </a:ln>
        </p:spPr>
        <p:txBody>
          <a:bodyPr anchorCtr="0" anchor="b" bIns="45700" lIns="91425" spcFirstLastPara="1" rIns="91425" wrap="square" tIns="45700">
            <a:normAutofit/>
          </a:bodyPr>
          <a:lstStyle>
            <a:lvl1pPr lvl="0" algn="ctr">
              <a:lnSpc>
                <a:spcPct val="100000"/>
              </a:lnSpc>
              <a:spcBef>
                <a:spcPts val="0"/>
              </a:spcBef>
              <a:spcAft>
                <a:spcPts val="0"/>
              </a:spcAft>
              <a:buClr>
                <a:schemeClr val="lt1"/>
              </a:buClr>
              <a:buSzPts val="8000"/>
              <a:buFont typeface="Arial"/>
              <a:buNone/>
              <a:defRPr sz="8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24"/>
          <p:cNvSpPr/>
          <p:nvPr/>
        </p:nvSpPr>
        <p:spPr>
          <a:xfrm>
            <a:off x="3974206" y="4173498"/>
            <a:ext cx="4243589" cy="27432"/>
          </a:xfrm>
          <a:custGeom>
            <a:rect b="b" l="l" r="r" t="t"/>
            <a:pathLst>
              <a:path extrusionOk="0" fill="none" h="27432" w="4243589">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extrusionOk="0" h="27432" w="4243589">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lt1"/>
          </a:solidFill>
          <a:ln cap="rnd"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 name="Google Shape;31;p24"/>
          <p:cNvSpPr txBox="1"/>
          <p:nvPr>
            <p:ph idx="1" type="body"/>
          </p:nvPr>
        </p:nvSpPr>
        <p:spPr>
          <a:xfrm>
            <a:off x="3227832" y="4352544"/>
            <a:ext cx="5733288" cy="932688"/>
          </a:xfrm>
          <a:prstGeom prst="rect">
            <a:avLst/>
          </a:prstGeom>
          <a:noFill/>
          <a:ln>
            <a:noFill/>
          </a:ln>
        </p:spPr>
        <p:txBody>
          <a:bodyPr anchorCtr="0" anchor="t" bIns="45700" lIns="91425" spcFirstLastPara="1" rIns="91425" wrap="square" tIns="45700">
            <a:normAutofit/>
          </a:bodyPr>
          <a:lstStyle>
            <a:lvl1pPr indent="-228600" lvl="0" marL="457200" algn="ctr">
              <a:lnSpc>
                <a:spcPct val="110000"/>
              </a:lnSpc>
              <a:spcBef>
                <a:spcPts val="1000"/>
              </a:spcBef>
              <a:spcAft>
                <a:spcPts val="0"/>
              </a:spcAft>
              <a:buClr>
                <a:schemeClr val="lt1"/>
              </a:buClr>
              <a:buSzPts val="3200"/>
              <a:buNone/>
              <a:defRPr>
                <a:solidFill>
                  <a:schemeClr val="lt1"/>
                </a:solidFill>
              </a:defRPr>
            </a:lvl1pPr>
            <a:lvl2pPr indent="-406400" lvl="1" marL="914400" algn="l">
              <a:lnSpc>
                <a:spcPct val="110000"/>
              </a:lnSpc>
              <a:spcBef>
                <a:spcPts val="500"/>
              </a:spcBef>
              <a:spcAft>
                <a:spcPts val="0"/>
              </a:spcAft>
              <a:buClr>
                <a:schemeClr val="lt1"/>
              </a:buClr>
              <a:buSzPts val="2800"/>
              <a:buChar char="•"/>
              <a:defRPr>
                <a:solidFill>
                  <a:schemeClr val="lt1"/>
                </a:solidFill>
              </a:defRPr>
            </a:lvl2pPr>
            <a:lvl3pPr indent="-381000" lvl="2" marL="1371600" algn="l">
              <a:lnSpc>
                <a:spcPct val="110000"/>
              </a:lnSpc>
              <a:spcBef>
                <a:spcPts val="500"/>
              </a:spcBef>
              <a:spcAft>
                <a:spcPts val="0"/>
              </a:spcAft>
              <a:buClr>
                <a:schemeClr val="lt1"/>
              </a:buClr>
              <a:buSzPts val="2400"/>
              <a:buChar char="•"/>
              <a:defRPr>
                <a:solidFill>
                  <a:schemeClr val="lt1"/>
                </a:solidFill>
              </a:defRPr>
            </a:lvl3pPr>
            <a:lvl4pPr indent="-355600" lvl="3" marL="1828800" algn="l">
              <a:lnSpc>
                <a:spcPct val="110000"/>
              </a:lnSpc>
              <a:spcBef>
                <a:spcPts val="500"/>
              </a:spcBef>
              <a:spcAft>
                <a:spcPts val="0"/>
              </a:spcAft>
              <a:buClr>
                <a:schemeClr val="lt1"/>
              </a:buClr>
              <a:buSzPts val="2000"/>
              <a:buChar char="•"/>
              <a:defRPr>
                <a:solidFill>
                  <a:schemeClr val="lt1"/>
                </a:solidFill>
              </a:defRPr>
            </a:lvl4pPr>
            <a:lvl5pPr indent="-355600" lvl="4" marL="2286000" algn="l">
              <a:lnSpc>
                <a:spcPct val="110000"/>
              </a:lnSpc>
              <a:spcBef>
                <a:spcPts val="500"/>
              </a:spcBef>
              <a:spcAft>
                <a:spcPts val="0"/>
              </a:spcAft>
              <a:buClr>
                <a:schemeClr val="lt1"/>
              </a:buClr>
              <a:buSzPts val="20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2 pictures">
  <p:cSld name="Title and Content with 2 pictures">
    <p:spTree>
      <p:nvGrpSpPr>
        <p:cNvPr id="32" name="Shape 32"/>
        <p:cNvGrpSpPr/>
        <p:nvPr/>
      </p:nvGrpSpPr>
      <p:grpSpPr>
        <a:xfrm>
          <a:off x="0" y="0"/>
          <a:ext cx="0" cy="0"/>
          <a:chOff x="0" y="0"/>
          <a:chExt cx="0" cy="0"/>
        </a:xfrm>
      </p:grpSpPr>
      <p:sp>
        <p:nvSpPr>
          <p:cNvPr id="33" name="Google Shape;33;p25"/>
          <p:cNvSpPr/>
          <p:nvPr>
            <p:ph idx="2" type="pic"/>
          </p:nvPr>
        </p:nvSpPr>
        <p:spPr>
          <a:xfrm>
            <a:off x="2" y="4361970"/>
            <a:ext cx="4038599" cy="2496030"/>
          </a:xfrm>
          <a:prstGeom prst="rect">
            <a:avLst/>
          </a:prstGeom>
          <a:noFill/>
          <a:ln>
            <a:noFill/>
          </a:ln>
        </p:spPr>
      </p:sp>
      <p:sp>
        <p:nvSpPr>
          <p:cNvPr id="34" name="Google Shape;34;p25"/>
          <p:cNvSpPr/>
          <p:nvPr>
            <p:ph idx="3" type="pic"/>
          </p:nvPr>
        </p:nvSpPr>
        <p:spPr>
          <a:xfrm>
            <a:off x="0" y="0"/>
            <a:ext cx="4041336" cy="4193763"/>
          </a:xfrm>
          <a:prstGeom prst="rect">
            <a:avLst/>
          </a:prstGeom>
          <a:noFill/>
          <a:ln>
            <a:noFill/>
          </a:ln>
        </p:spPr>
      </p:sp>
      <p:sp>
        <p:nvSpPr>
          <p:cNvPr id="35" name="Google Shape;35;p25"/>
          <p:cNvSpPr txBox="1"/>
          <p:nvPr>
            <p:ph type="title"/>
          </p:nvPr>
        </p:nvSpPr>
        <p:spPr>
          <a:xfrm>
            <a:off x="4654296" y="329184"/>
            <a:ext cx="6894576" cy="178308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7200"/>
              <a:buFont typeface="Arial"/>
              <a:buNone/>
              <a:defRPr sz="7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25"/>
          <p:cNvSpPr txBox="1"/>
          <p:nvPr>
            <p:ph idx="1" type="body"/>
          </p:nvPr>
        </p:nvSpPr>
        <p:spPr>
          <a:xfrm>
            <a:off x="4654296" y="2706624"/>
            <a:ext cx="6894576" cy="3483864"/>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2400"/>
              <a:buNone/>
              <a:defRPr sz="2400"/>
            </a:lvl1pPr>
            <a:lvl2pPr indent="-355600" lvl="1" marL="914400" algn="l">
              <a:lnSpc>
                <a:spcPct val="110000"/>
              </a:lnSpc>
              <a:spcBef>
                <a:spcPts val="500"/>
              </a:spcBef>
              <a:spcAft>
                <a:spcPts val="0"/>
              </a:spcAft>
              <a:buClr>
                <a:schemeClr val="dk1"/>
              </a:buClr>
              <a:buSzPts val="2000"/>
              <a:buChar char="•"/>
              <a:defRPr sz="2000"/>
            </a:lvl2pPr>
            <a:lvl3pPr indent="-342900" lvl="2" marL="1371600" algn="l">
              <a:lnSpc>
                <a:spcPct val="110000"/>
              </a:lnSpc>
              <a:spcBef>
                <a:spcPts val="500"/>
              </a:spcBef>
              <a:spcAft>
                <a:spcPts val="0"/>
              </a:spcAft>
              <a:buClr>
                <a:schemeClr val="dk1"/>
              </a:buClr>
              <a:buSzPts val="1800"/>
              <a:buChar char="•"/>
              <a:defRPr sz="1800"/>
            </a:lvl3pPr>
            <a:lvl4pPr indent="-330200" lvl="3" marL="1828800" algn="l">
              <a:lnSpc>
                <a:spcPct val="110000"/>
              </a:lnSpc>
              <a:spcBef>
                <a:spcPts val="500"/>
              </a:spcBef>
              <a:spcAft>
                <a:spcPts val="0"/>
              </a:spcAft>
              <a:buClr>
                <a:schemeClr val="dk1"/>
              </a:buClr>
              <a:buSzPts val="1600"/>
              <a:buChar char="•"/>
              <a:defRPr sz="1600"/>
            </a:lvl4pPr>
            <a:lvl5pPr indent="-317500" lvl="4" marL="2286000" algn="l">
              <a:lnSpc>
                <a:spcPct val="110000"/>
              </a:lnSpc>
              <a:spcBef>
                <a:spcPts val="5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25"/>
          <p:cNvSpPr txBox="1"/>
          <p:nvPr>
            <p:ph idx="12" type="sldNum"/>
          </p:nvPr>
        </p:nvSpPr>
        <p:spPr>
          <a:xfrm>
            <a:off x="864108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600">
                <a:solidFill>
                  <a:schemeClr val="dk1"/>
                </a:solidFill>
                <a:latin typeface="Arial"/>
                <a:ea typeface="Arial"/>
                <a:cs typeface="Arial"/>
                <a:sym typeface="Arial"/>
              </a:defRPr>
            </a:lvl1pPr>
            <a:lvl2pPr indent="0" lvl="1" marL="0" algn="r">
              <a:spcBef>
                <a:spcPts val="0"/>
              </a:spcBef>
              <a:buNone/>
              <a:defRPr sz="1600">
                <a:solidFill>
                  <a:schemeClr val="dk1"/>
                </a:solidFill>
                <a:latin typeface="Arial"/>
                <a:ea typeface="Arial"/>
                <a:cs typeface="Arial"/>
                <a:sym typeface="Arial"/>
              </a:defRPr>
            </a:lvl2pPr>
            <a:lvl3pPr indent="0" lvl="2" marL="0" algn="r">
              <a:spcBef>
                <a:spcPts val="0"/>
              </a:spcBef>
              <a:buNone/>
              <a:defRPr sz="1600">
                <a:solidFill>
                  <a:schemeClr val="dk1"/>
                </a:solidFill>
                <a:latin typeface="Arial"/>
                <a:ea typeface="Arial"/>
                <a:cs typeface="Arial"/>
                <a:sym typeface="Arial"/>
              </a:defRPr>
            </a:lvl3pPr>
            <a:lvl4pPr indent="0" lvl="3" marL="0" algn="r">
              <a:spcBef>
                <a:spcPts val="0"/>
              </a:spcBef>
              <a:buNone/>
              <a:defRPr sz="1600">
                <a:solidFill>
                  <a:schemeClr val="dk1"/>
                </a:solidFill>
                <a:latin typeface="Arial"/>
                <a:ea typeface="Arial"/>
                <a:cs typeface="Arial"/>
                <a:sym typeface="Arial"/>
              </a:defRPr>
            </a:lvl4pPr>
            <a:lvl5pPr indent="0" lvl="4" marL="0" algn="r">
              <a:spcBef>
                <a:spcPts val="0"/>
              </a:spcBef>
              <a:buNone/>
              <a:defRPr sz="1600">
                <a:solidFill>
                  <a:schemeClr val="dk1"/>
                </a:solidFill>
                <a:latin typeface="Arial"/>
                <a:ea typeface="Arial"/>
                <a:cs typeface="Arial"/>
                <a:sym typeface="Arial"/>
              </a:defRPr>
            </a:lvl5pPr>
            <a:lvl6pPr indent="0" lvl="5" marL="0" algn="r">
              <a:spcBef>
                <a:spcPts val="0"/>
              </a:spcBef>
              <a:buNone/>
              <a:defRPr sz="1600">
                <a:solidFill>
                  <a:schemeClr val="dk1"/>
                </a:solidFill>
                <a:latin typeface="Arial"/>
                <a:ea typeface="Arial"/>
                <a:cs typeface="Arial"/>
                <a:sym typeface="Arial"/>
              </a:defRPr>
            </a:lvl6pPr>
            <a:lvl7pPr indent="0" lvl="6" marL="0" algn="r">
              <a:spcBef>
                <a:spcPts val="0"/>
              </a:spcBef>
              <a:buNone/>
              <a:defRPr sz="1600">
                <a:solidFill>
                  <a:schemeClr val="dk1"/>
                </a:solidFill>
                <a:latin typeface="Arial"/>
                <a:ea typeface="Arial"/>
                <a:cs typeface="Arial"/>
                <a:sym typeface="Arial"/>
              </a:defRPr>
            </a:lvl7pPr>
            <a:lvl8pPr indent="0" lvl="7" marL="0" algn="r">
              <a:spcBef>
                <a:spcPts val="0"/>
              </a:spcBef>
              <a:buNone/>
              <a:defRPr sz="1600">
                <a:solidFill>
                  <a:schemeClr val="dk1"/>
                </a:solidFill>
                <a:latin typeface="Arial"/>
                <a:ea typeface="Arial"/>
                <a:cs typeface="Arial"/>
                <a:sym typeface="Arial"/>
              </a:defRPr>
            </a:lvl8pPr>
            <a:lvl9pPr indent="0" lvl="8" marL="0" algn="r">
              <a:spcBef>
                <a:spcPts val="0"/>
              </a:spcBef>
              <a:buNone/>
              <a:defRPr sz="1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descr="Tag=AccentColor&#10;Flavor=Light&#10;Target=FillAndLine" id="38" name="Google Shape;38;p25"/>
          <p:cNvSpPr/>
          <p:nvPr/>
        </p:nvSpPr>
        <p:spPr>
          <a:xfrm>
            <a:off x="4654296" y="2395728"/>
            <a:ext cx="4243589" cy="27432"/>
          </a:xfrm>
          <a:custGeom>
            <a:rect b="b" l="l" r="r" t="t"/>
            <a:pathLst>
              <a:path extrusionOk="0" fill="none" h="27432" w="4243589">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extrusionOk="0" h="27432" w="4243589">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accent1"/>
          </a:solidFill>
          <a:ln cap="rnd"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9" name="Shape 39"/>
        <p:cNvGrpSpPr/>
        <p:nvPr/>
      </p:nvGrpSpPr>
      <p:grpSpPr>
        <a:xfrm>
          <a:off x="0" y="0"/>
          <a:ext cx="0" cy="0"/>
          <a:chOff x="0" y="0"/>
          <a:chExt cx="0" cy="0"/>
        </a:xfrm>
      </p:grpSpPr>
      <p:sp>
        <p:nvSpPr>
          <p:cNvPr id="40" name="Google Shape;40;p26"/>
          <p:cNvSpPr txBox="1"/>
          <p:nvPr>
            <p:ph type="title"/>
          </p:nvPr>
        </p:nvSpPr>
        <p:spPr>
          <a:xfrm>
            <a:off x="768096"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1"/>
              </a:buClr>
              <a:buSzPts val="5400"/>
              <a:buFont typeface="Arial"/>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26"/>
          <p:cNvSpPr txBox="1"/>
          <p:nvPr>
            <p:ph idx="1" type="body"/>
          </p:nvPr>
        </p:nvSpPr>
        <p:spPr>
          <a:xfrm>
            <a:off x="838200" y="2075688"/>
            <a:ext cx="10515600" cy="4105656"/>
          </a:xfrm>
          <a:prstGeom prst="rect">
            <a:avLst/>
          </a:prstGeom>
          <a:noFill/>
          <a:ln>
            <a:noFill/>
          </a:ln>
        </p:spPr>
        <p:txBody>
          <a:bodyPr anchorCtr="0" anchor="t" bIns="45700" lIns="91425" spcFirstLastPara="1" rIns="91425" wrap="square" tIns="45700">
            <a:normAutofit/>
          </a:bodyPr>
          <a:lstStyle>
            <a:lvl1pPr indent="-406400" lvl="0" marL="457200" algn="l">
              <a:lnSpc>
                <a:spcPct val="110000"/>
              </a:lnSpc>
              <a:spcBef>
                <a:spcPts val="1000"/>
              </a:spcBef>
              <a:spcAft>
                <a:spcPts val="0"/>
              </a:spcAft>
              <a:buClr>
                <a:schemeClr val="dk1"/>
              </a:buClr>
              <a:buSzPts val="2800"/>
              <a:buChar char="•"/>
              <a:defRPr sz="2800"/>
            </a:lvl1pPr>
            <a:lvl2pPr indent="-381000" lvl="1" marL="914400" algn="l">
              <a:lnSpc>
                <a:spcPct val="110000"/>
              </a:lnSpc>
              <a:spcBef>
                <a:spcPts val="500"/>
              </a:spcBef>
              <a:spcAft>
                <a:spcPts val="0"/>
              </a:spcAft>
              <a:buClr>
                <a:schemeClr val="dk1"/>
              </a:buClr>
              <a:buSzPts val="2400"/>
              <a:buChar char="•"/>
              <a:defRPr sz="2400"/>
            </a:lvl2pPr>
            <a:lvl3pPr indent="-355600" lvl="2" marL="1371600" algn="l">
              <a:lnSpc>
                <a:spcPct val="110000"/>
              </a:lnSpc>
              <a:spcBef>
                <a:spcPts val="500"/>
              </a:spcBef>
              <a:spcAft>
                <a:spcPts val="0"/>
              </a:spcAft>
              <a:buClr>
                <a:schemeClr val="dk1"/>
              </a:buClr>
              <a:buSzPts val="2000"/>
              <a:buChar char="•"/>
              <a:defRPr sz="2000"/>
            </a:lvl3pPr>
            <a:lvl4pPr indent="-342900" lvl="3" marL="1828800" algn="l">
              <a:lnSpc>
                <a:spcPct val="110000"/>
              </a:lnSpc>
              <a:spcBef>
                <a:spcPts val="500"/>
              </a:spcBef>
              <a:spcAft>
                <a:spcPts val="0"/>
              </a:spcAft>
              <a:buClr>
                <a:schemeClr val="dk1"/>
              </a:buClr>
              <a:buSzPts val="1800"/>
              <a:buChar char="•"/>
              <a:defRPr sz="1800"/>
            </a:lvl4pPr>
            <a:lvl5pPr indent="-342900" lvl="4" marL="2286000" algn="l">
              <a:lnSpc>
                <a:spcPct val="110000"/>
              </a:lnSpc>
              <a:spcBef>
                <a:spcPts val="500"/>
              </a:spcBef>
              <a:spcAft>
                <a:spcPts val="0"/>
              </a:spcAft>
              <a:buClr>
                <a:schemeClr val="dk1"/>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descr="Tag=AccentColor&#10;Flavor=Light&#10;Target=FillAndLine" id="45" name="Google Shape;45;p26"/>
          <p:cNvSpPr/>
          <p:nvPr/>
        </p:nvSpPr>
        <p:spPr>
          <a:xfrm>
            <a:off x="838199" y="1709928"/>
            <a:ext cx="10515600" cy="27432"/>
          </a:xfrm>
          <a:custGeom>
            <a:rect b="b" l="l" r="r" t="t"/>
            <a:pathLst>
              <a:path extrusionOk="0" h="27432" w="1051560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noFill/>
          <a:ln cap="rnd"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 name="Shape 46"/>
        <p:cNvGrpSpPr/>
        <p:nvPr/>
      </p:nvGrpSpPr>
      <p:grpSpPr>
        <a:xfrm>
          <a:off x="0" y="0"/>
          <a:ext cx="0" cy="0"/>
          <a:chOff x="0" y="0"/>
          <a:chExt cx="0" cy="0"/>
        </a:xfrm>
      </p:grpSpPr>
      <p:sp>
        <p:nvSpPr>
          <p:cNvPr id="47" name="Google Shape;47;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p:cSld name="Closing">
    <p:spTree>
      <p:nvGrpSpPr>
        <p:cNvPr id="50" name="Shape 50"/>
        <p:cNvGrpSpPr/>
        <p:nvPr/>
      </p:nvGrpSpPr>
      <p:grpSpPr>
        <a:xfrm>
          <a:off x="0" y="0"/>
          <a:ext cx="0" cy="0"/>
          <a:chOff x="0" y="0"/>
          <a:chExt cx="0" cy="0"/>
        </a:xfrm>
      </p:grpSpPr>
      <p:sp>
        <p:nvSpPr>
          <p:cNvPr descr="Tag=AccentColor&#10;Flavor=Light&#10;Target=Fill" id="51" name="Google Shape;51;p28"/>
          <p:cNvSpPr/>
          <p:nvPr/>
        </p:nvSpPr>
        <p:spPr>
          <a:xfrm>
            <a:off x="0" y="0"/>
            <a:ext cx="12192000" cy="2347414"/>
          </a:xfrm>
          <a:custGeom>
            <a:rect b="b" l="l" r="r" t="t"/>
            <a:pathLst>
              <a:path extrusionOk="0" h="2347414" w="12192000">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 name="Google Shape;52;p28"/>
          <p:cNvSpPr txBox="1"/>
          <p:nvPr>
            <p:ph type="title"/>
          </p:nvPr>
        </p:nvSpPr>
        <p:spPr>
          <a:xfrm>
            <a:off x="841248" y="402336"/>
            <a:ext cx="10515600" cy="1344168"/>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lt1"/>
              </a:buClr>
              <a:buSzPts val="7200"/>
              <a:buFont typeface="Arial"/>
              <a:buNone/>
              <a:defRPr sz="7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600">
                <a:solidFill>
                  <a:schemeClr val="dk1"/>
                </a:solidFill>
                <a:latin typeface="Arial"/>
                <a:ea typeface="Arial"/>
                <a:cs typeface="Arial"/>
                <a:sym typeface="Arial"/>
              </a:defRPr>
            </a:lvl1pPr>
            <a:lvl2pPr indent="0" lvl="1" marL="0" algn="r">
              <a:spcBef>
                <a:spcPts val="0"/>
              </a:spcBef>
              <a:buNone/>
              <a:defRPr sz="1600">
                <a:solidFill>
                  <a:schemeClr val="dk1"/>
                </a:solidFill>
                <a:latin typeface="Arial"/>
                <a:ea typeface="Arial"/>
                <a:cs typeface="Arial"/>
                <a:sym typeface="Arial"/>
              </a:defRPr>
            </a:lvl2pPr>
            <a:lvl3pPr indent="0" lvl="2" marL="0" algn="r">
              <a:spcBef>
                <a:spcPts val="0"/>
              </a:spcBef>
              <a:buNone/>
              <a:defRPr sz="1600">
                <a:solidFill>
                  <a:schemeClr val="dk1"/>
                </a:solidFill>
                <a:latin typeface="Arial"/>
                <a:ea typeface="Arial"/>
                <a:cs typeface="Arial"/>
                <a:sym typeface="Arial"/>
              </a:defRPr>
            </a:lvl3pPr>
            <a:lvl4pPr indent="0" lvl="3" marL="0" algn="r">
              <a:spcBef>
                <a:spcPts val="0"/>
              </a:spcBef>
              <a:buNone/>
              <a:defRPr sz="1600">
                <a:solidFill>
                  <a:schemeClr val="dk1"/>
                </a:solidFill>
                <a:latin typeface="Arial"/>
                <a:ea typeface="Arial"/>
                <a:cs typeface="Arial"/>
                <a:sym typeface="Arial"/>
              </a:defRPr>
            </a:lvl4pPr>
            <a:lvl5pPr indent="0" lvl="4" marL="0" algn="r">
              <a:spcBef>
                <a:spcPts val="0"/>
              </a:spcBef>
              <a:buNone/>
              <a:defRPr sz="1600">
                <a:solidFill>
                  <a:schemeClr val="dk1"/>
                </a:solidFill>
                <a:latin typeface="Arial"/>
                <a:ea typeface="Arial"/>
                <a:cs typeface="Arial"/>
                <a:sym typeface="Arial"/>
              </a:defRPr>
            </a:lvl5pPr>
            <a:lvl6pPr indent="0" lvl="5" marL="0" algn="r">
              <a:spcBef>
                <a:spcPts val="0"/>
              </a:spcBef>
              <a:buNone/>
              <a:defRPr sz="1600">
                <a:solidFill>
                  <a:schemeClr val="dk1"/>
                </a:solidFill>
                <a:latin typeface="Arial"/>
                <a:ea typeface="Arial"/>
                <a:cs typeface="Arial"/>
                <a:sym typeface="Arial"/>
              </a:defRPr>
            </a:lvl6pPr>
            <a:lvl7pPr indent="0" lvl="6" marL="0" algn="r">
              <a:spcBef>
                <a:spcPts val="0"/>
              </a:spcBef>
              <a:buNone/>
              <a:defRPr sz="1600">
                <a:solidFill>
                  <a:schemeClr val="dk1"/>
                </a:solidFill>
                <a:latin typeface="Arial"/>
                <a:ea typeface="Arial"/>
                <a:cs typeface="Arial"/>
                <a:sym typeface="Arial"/>
              </a:defRPr>
            </a:lvl7pPr>
            <a:lvl8pPr indent="0" lvl="7" marL="0" algn="r">
              <a:spcBef>
                <a:spcPts val="0"/>
              </a:spcBef>
              <a:buNone/>
              <a:defRPr sz="1600">
                <a:solidFill>
                  <a:schemeClr val="dk1"/>
                </a:solidFill>
                <a:latin typeface="Arial"/>
                <a:ea typeface="Arial"/>
                <a:cs typeface="Arial"/>
                <a:sym typeface="Arial"/>
              </a:defRPr>
            </a:lvl8pPr>
            <a:lvl9pPr indent="0" lvl="8" marL="0" algn="r">
              <a:spcBef>
                <a:spcPts val="0"/>
              </a:spcBef>
              <a:buNone/>
              <a:defRPr sz="1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6" name="Google Shape;56;p28"/>
          <p:cNvSpPr/>
          <p:nvPr>
            <p:ph idx="2" type="pic"/>
          </p:nvPr>
        </p:nvSpPr>
        <p:spPr>
          <a:xfrm>
            <a:off x="9706356" y="3511296"/>
            <a:ext cx="731520" cy="731520"/>
          </a:xfrm>
          <a:prstGeom prst="rect">
            <a:avLst/>
          </a:prstGeom>
          <a:noFill/>
          <a:ln>
            <a:noFill/>
          </a:ln>
        </p:spPr>
      </p:sp>
      <p:sp>
        <p:nvSpPr>
          <p:cNvPr id="57" name="Google Shape;57;p28"/>
          <p:cNvSpPr/>
          <p:nvPr>
            <p:ph idx="3" type="pic"/>
          </p:nvPr>
        </p:nvSpPr>
        <p:spPr>
          <a:xfrm>
            <a:off x="5728716" y="3511296"/>
            <a:ext cx="731520" cy="731520"/>
          </a:xfrm>
          <a:prstGeom prst="rect">
            <a:avLst/>
          </a:prstGeom>
          <a:noFill/>
          <a:ln>
            <a:noFill/>
          </a:ln>
        </p:spPr>
      </p:sp>
      <p:sp>
        <p:nvSpPr>
          <p:cNvPr id="58" name="Google Shape;58;p28"/>
          <p:cNvSpPr/>
          <p:nvPr>
            <p:ph idx="4" type="pic"/>
          </p:nvPr>
        </p:nvSpPr>
        <p:spPr>
          <a:xfrm>
            <a:off x="1751076" y="3511296"/>
            <a:ext cx="731520" cy="731520"/>
          </a:xfrm>
          <a:prstGeom prst="rect">
            <a:avLst/>
          </a:prstGeom>
          <a:noFill/>
          <a:ln>
            <a:noFill/>
          </a:ln>
        </p:spPr>
      </p:sp>
      <p:sp>
        <p:nvSpPr>
          <p:cNvPr id="59" name="Google Shape;59;p28"/>
          <p:cNvSpPr txBox="1"/>
          <p:nvPr>
            <p:ph idx="1" type="body"/>
          </p:nvPr>
        </p:nvSpPr>
        <p:spPr>
          <a:xfrm>
            <a:off x="585216" y="4315968"/>
            <a:ext cx="3063240" cy="548640"/>
          </a:xfrm>
          <a:prstGeom prst="rect">
            <a:avLst/>
          </a:prstGeom>
          <a:noFill/>
          <a:ln>
            <a:noFill/>
          </a:ln>
        </p:spPr>
        <p:txBody>
          <a:bodyPr anchorCtr="0" anchor="t" bIns="45700" lIns="91425" spcFirstLastPara="1" rIns="91425" wrap="square" tIns="45700">
            <a:normAutofit/>
          </a:bodyPr>
          <a:lstStyle>
            <a:lvl1pPr indent="-228600" lvl="0" marL="457200" algn="ctr">
              <a:lnSpc>
                <a:spcPct val="110000"/>
              </a:lnSpc>
              <a:spcBef>
                <a:spcPts val="1000"/>
              </a:spcBef>
              <a:spcAft>
                <a:spcPts val="0"/>
              </a:spcAft>
              <a:buClr>
                <a:schemeClr val="dk1"/>
              </a:buClr>
              <a:buSzPts val="2400"/>
              <a:buNone/>
              <a:defRPr sz="2400"/>
            </a:lvl1pPr>
            <a:lvl2pPr indent="-228600" lvl="1" marL="914400" algn="ctr">
              <a:lnSpc>
                <a:spcPct val="100000"/>
              </a:lnSpc>
              <a:spcBef>
                <a:spcPts val="0"/>
              </a:spcBef>
              <a:spcAft>
                <a:spcPts val="0"/>
              </a:spcAft>
              <a:buClr>
                <a:schemeClr val="dk1"/>
              </a:buClr>
              <a:buSzPts val="1800"/>
              <a:buNone/>
              <a:defRPr sz="1800"/>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28"/>
          <p:cNvSpPr txBox="1"/>
          <p:nvPr>
            <p:ph idx="5" type="body"/>
          </p:nvPr>
        </p:nvSpPr>
        <p:spPr>
          <a:xfrm>
            <a:off x="4562856" y="4315968"/>
            <a:ext cx="3063240" cy="548640"/>
          </a:xfrm>
          <a:prstGeom prst="rect">
            <a:avLst/>
          </a:prstGeom>
          <a:noFill/>
          <a:ln>
            <a:noFill/>
          </a:ln>
        </p:spPr>
        <p:txBody>
          <a:bodyPr anchorCtr="0" anchor="t" bIns="45700" lIns="91425" spcFirstLastPara="1" rIns="91425" wrap="square" tIns="45700">
            <a:normAutofit/>
          </a:bodyPr>
          <a:lstStyle>
            <a:lvl1pPr indent="-228600" lvl="0" marL="457200" algn="ctr">
              <a:lnSpc>
                <a:spcPct val="110000"/>
              </a:lnSpc>
              <a:spcBef>
                <a:spcPts val="1000"/>
              </a:spcBef>
              <a:spcAft>
                <a:spcPts val="0"/>
              </a:spcAft>
              <a:buClr>
                <a:schemeClr val="dk1"/>
              </a:buClr>
              <a:buSzPts val="2400"/>
              <a:buNone/>
              <a:defRPr sz="2400"/>
            </a:lvl1pPr>
            <a:lvl2pPr indent="-228600" lvl="1" marL="914400" algn="ctr">
              <a:lnSpc>
                <a:spcPct val="100000"/>
              </a:lnSpc>
              <a:spcBef>
                <a:spcPts val="0"/>
              </a:spcBef>
              <a:spcAft>
                <a:spcPts val="0"/>
              </a:spcAft>
              <a:buClr>
                <a:schemeClr val="dk1"/>
              </a:buClr>
              <a:buSzPts val="1800"/>
              <a:buNone/>
              <a:defRPr sz="1800"/>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 name="Google Shape;61;p28"/>
          <p:cNvSpPr txBox="1"/>
          <p:nvPr>
            <p:ph idx="6" type="body"/>
          </p:nvPr>
        </p:nvSpPr>
        <p:spPr>
          <a:xfrm>
            <a:off x="8540496" y="4315968"/>
            <a:ext cx="3063240" cy="548640"/>
          </a:xfrm>
          <a:prstGeom prst="rect">
            <a:avLst/>
          </a:prstGeom>
          <a:noFill/>
          <a:ln>
            <a:noFill/>
          </a:ln>
        </p:spPr>
        <p:txBody>
          <a:bodyPr anchorCtr="0" anchor="t" bIns="45700" lIns="91425" spcFirstLastPara="1" rIns="91425" wrap="square" tIns="45700">
            <a:normAutofit/>
          </a:bodyPr>
          <a:lstStyle>
            <a:lvl1pPr indent="-228600" lvl="0" marL="457200" algn="ctr">
              <a:lnSpc>
                <a:spcPct val="110000"/>
              </a:lnSpc>
              <a:spcBef>
                <a:spcPts val="1000"/>
              </a:spcBef>
              <a:spcAft>
                <a:spcPts val="0"/>
              </a:spcAft>
              <a:buClr>
                <a:schemeClr val="dk1"/>
              </a:buClr>
              <a:buSzPts val="2400"/>
              <a:buNone/>
              <a:defRPr sz="2400"/>
            </a:lvl1pPr>
            <a:lvl2pPr indent="-228600" lvl="1" marL="914400" algn="ctr">
              <a:lnSpc>
                <a:spcPct val="100000"/>
              </a:lnSpc>
              <a:spcBef>
                <a:spcPts val="0"/>
              </a:spcBef>
              <a:spcAft>
                <a:spcPts val="0"/>
              </a:spcAft>
              <a:buClr>
                <a:schemeClr val="dk1"/>
              </a:buClr>
              <a:buSzPts val="1800"/>
              <a:buNone/>
              <a:defRPr sz="1800"/>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62" name="Shape 62"/>
        <p:cNvGrpSpPr/>
        <p:nvPr/>
      </p:nvGrpSpPr>
      <p:grpSpPr>
        <a:xfrm>
          <a:off x="0" y="0"/>
          <a:ext cx="0" cy="0"/>
          <a:chOff x="0" y="0"/>
          <a:chExt cx="0" cy="0"/>
        </a:xfrm>
      </p:grpSpPr>
      <p:sp>
        <p:nvSpPr>
          <p:cNvPr descr="Tag=AccentColor&#10;Flavor=Light&#10;Target=Fill" id="63" name="Google Shape;63;p29"/>
          <p:cNvSpPr/>
          <p:nvPr/>
        </p:nvSpPr>
        <p:spPr>
          <a:xfrm>
            <a:off x="0" y="1"/>
            <a:ext cx="12192000" cy="6054983"/>
          </a:xfrm>
          <a:custGeom>
            <a:rect b="b" l="l" r="r" t="t"/>
            <a:pathLst>
              <a:path extrusionOk="0" h="6054983" w="12188952">
                <a:moveTo>
                  <a:pt x="6788003" y="5986774"/>
                </a:moveTo>
                <a:lnTo>
                  <a:pt x="6787005" y="5986852"/>
                </a:lnTo>
                <a:lnTo>
                  <a:pt x="6786779" y="5987386"/>
                </a:lnTo>
                <a:close/>
                <a:moveTo>
                  <a:pt x="0" y="0"/>
                </a:moveTo>
                <a:lnTo>
                  <a:pt x="12188952" y="0"/>
                </a:lnTo>
                <a:lnTo>
                  <a:pt x="12188952" y="5092539"/>
                </a:lnTo>
                <a:lnTo>
                  <a:pt x="12058081" y="5131579"/>
                </a:lnTo>
                <a:cubicBezTo>
                  <a:pt x="11930517" y="5167793"/>
                  <a:pt x="11802439" y="5202322"/>
                  <a:pt x="11673881" y="5235154"/>
                </a:cubicBezTo>
                <a:cubicBezTo>
                  <a:pt x="11259973" y="5342661"/>
                  <a:pt x="10842632" y="5436263"/>
                  <a:pt x="10422749" y="5518693"/>
                </a:cubicBezTo>
                <a:cubicBezTo>
                  <a:pt x="10090287" y="5583904"/>
                  <a:pt x="9756593" y="5642301"/>
                  <a:pt x="9421666" y="5693855"/>
                </a:cubicBezTo>
                <a:cubicBezTo>
                  <a:pt x="9100721" y="5743512"/>
                  <a:pt x="8778938" y="5788079"/>
                  <a:pt x="8456304" y="5827556"/>
                </a:cubicBezTo>
                <a:cubicBezTo>
                  <a:pt x="8209307" y="5857722"/>
                  <a:pt x="7961801" y="5883295"/>
                  <a:pt x="7714041" y="5907503"/>
                </a:cubicBezTo>
                <a:lnTo>
                  <a:pt x="6949978" y="5973283"/>
                </a:lnTo>
                <a:lnTo>
                  <a:pt x="6934569" y="5975354"/>
                </a:lnTo>
                <a:lnTo>
                  <a:pt x="6788750" y="5986715"/>
                </a:lnTo>
                <a:lnTo>
                  <a:pt x="6798241" y="5988535"/>
                </a:lnTo>
                <a:cubicBezTo>
                  <a:pt x="6809920" y="5989001"/>
                  <a:pt x="6822028" y="5986828"/>
                  <a:pt x="6833723" y="5986828"/>
                </a:cubicBezTo>
                <a:cubicBezTo>
                  <a:pt x="6849867" y="5986828"/>
                  <a:pt x="6866012" y="5984221"/>
                  <a:pt x="6882282" y="5983850"/>
                </a:cubicBezTo>
                <a:cubicBezTo>
                  <a:pt x="7114026" y="5978388"/>
                  <a:pt x="7345514" y="5966221"/>
                  <a:pt x="7576876" y="5951323"/>
                </a:cubicBezTo>
                <a:cubicBezTo>
                  <a:pt x="7925570" y="5928855"/>
                  <a:pt x="8274011" y="5900676"/>
                  <a:pt x="8621689" y="5864426"/>
                </a:cubicBezTo>
                <a:cubicBezTo>
                  <a:pt x="8907712" y="5835128"/>
                  <a:pt x="9193011" y="5800493"/>
                  <a:pt x="9477600" y="5760520"/>
                </a:cubicBezTo>
                <a:cubicBezTo>
                  <a:pt x="9862435" y="5706146"/>
                  <a:pt x="10245452" y="5641432"/>
                  <a:pt x="10626651" y="5566363"/>
                </a:cubicBezTo>
                <a:cubicBezTo>
                  <a:pt x="11087341" y="5475243"/>
                  <a:pt x="11544088" y="5367737"/>
                  <a:pt x="11995498" y="5240369"/>
                </a:cubicBezTo>
                <a:lnTo>
                  <a:pt x="12188952" y="5183370"/>
                </a:lnTo>
                <a:lnTo>
                  <a:pt x="12188952" y="5238107"/>
                </a:lnTo>
                <a:lnTo>
                  <a:pt x="11826300" y="5343406"/>
                </a:lnTo>
                <a:cubicBezTo>
                  <a:pt x="11531885" y="5423103"/>
                  <a:pt x="11235310" y="5493989"/>
                  <a:pt x="10936448" y="5557921"/>
                </a:cubicBezTo>
                <a:cubicBezTo>
                  <a:pt x="10620168" y="5625703"/>
                  <a:pt x="10302365" y="5685700"/>
                  <a:pt x="9983034" y="5737926"/>
                </a:cubicBezTo>
                <a:cubicBezTo>
                  <a:pt x="9717606" y="5781375"/>
                  <a:pt x="9451451" y="5820020"/>
                  <a:pt x="9184585" y="5853873"/>
                </a:cubicBezTo>
                <a:cubicBezTo>
                  <a:pt x="8981951" y="5879447"/>
                  <a:pt x="8779319" y="5903530"/>
                  <a:pt x="8576053" y="5923392"/>
                </a:cubicBezTo>
                <a:cubicBezTo>
                  <a:pt x="8338462" y="5946112"/>
                  <a:pt x="8100618" y="5967587"/>
                  <a:pt x="7862392" y="5984843"/>
                </a:cubicBezTo>
                <a:cubicBezTo>
                  <a:pt x="7553105" y="6007187"/>
                  <a:pt x="7243690" y="6025065"/>
                  <a:pt x="6933768" y="6036237"/>
                </a:cubicBezTo>
                <a:cubicBezTo>
                  <a:pt x="6781221" y="6041700"/>
                  <a:pt x="6628676" y="6045548"/>
                  <a:pt x="6476130" y="6050140"/>
                </a:cubicBezTo>
                <a:cubicBezTo>
                  <a:pt x="6437585" y="6048056"/>
                  <a:pt x="6398929" y="6049681"/>
                  <a:pt x="6360703" y="6054983"/>
                </a:cubicBezTo>
                <a:lnTo>
                  <a:pt x="6055614" y="6054983"/>
                </a:lnTo>
                <a:lnTo>
                  <a:pt x="5976289" y="6050389"/>
                </a:lnTo>
                <a:cubicBezTo>
                  <a:pt x="5738826" y="6037976"/>
                  <a:pt x="5501363" y="6024197"/>
                  <a:pt x="5263770" y="6014140"/>
                </a:cubicBezTo>
                <a:cubicBezTo>
                  <a:pt x="4957027" y="6001724"/>
                  <a:pt x="4650663" y="5981244"/>
                  <a:pt x="4345190" y="5952070"/>
                </a:cubicBezTo>
                <a:cubicBezTo>
                  <a:pt x="4020648" y="5921158"/>
                  <a:pt x="3696870" y="5886523"/>
                  <a:pt x="3372201" y="5853501"/>
                </a:cubicBezTo>
                <a:cubicBezTo>
                  <a:pt x="3034653" y="5819239"/>
                  <a:pt x="2697781" y="5779600"/>
                  <a:pt x="2361582" y="5734574"/>
                </a:cubicBezTo>
                <a:cubicBezTo>
                  <a:pt x="1984196" y="5684421"/>
                  <a:pt x="1607962" y="5626695"/>
                  <a:pt x="1232869" y="5561398"/>
                </a:cubicBezTo>
                <a:cubicBezTo>
                  <a:pt x="841970" y="5492685"/>
                  <a:pt x="453644" y="5414197"/>
                  <a:pt x="68483" y="5321691"/>
                </a:cubicBezTo>
                <a:lnTo>
                  <a:pt x="0" y="5304336"/>
                </a:lnTo>
                <a:lnTo>
                  <a:pt x="0" y="5247847"/>
                </a:lnTo>
                <a:lnTo>
                  <a:pt x="72423" y="5266624"/>
                </a:lnTo>
                <a:cubicBezTo>
                  <a:pt x="247899" y="5308802"/>
                  <a:pt x="424058" y="5348062"/>
                  <a:pt x="600566" y="5384994"/>
                </a:cubicBezTo>
                <a:cubicBezTo>
                  <a:pt x="988032" y="5465808"/>
                  <a:pt x="1377788" y="5534706"/>
                  <a:pt x="1769069" y="5595162"/>
                </a:cubicBezTo>
                <a:cubicBezTo>
                  <a:pt x="2051913" y="5638738"/>
                  <a:pt x="2335141" y="5678835"/>
                  <a:pt x="2612900" y="5712104"/>
                </a:cubicBezTo>
                <a:cubicBezTo>
                  <a:pt x="2604892" y="5714711"/>
                  <a:pt x="2593962" y="5704655"/>
                  <a:pt x="2580488" y="5702173"/>
                </a:cubicBezTo>
                <a:cubicBezTo>
                  <a:pt x="2086656" y="5610221"/>
                  <a:pt x="1597284" y="5499328"/>
                  <a:pt x="1112357" y="5369476"/>
                </a:cubicBezTo>
                <a:cubicBezTo>
                  <a:pt x="880233" y="5307405"/>
                  <a:pt x="649550" y="5240927"/>
                  <a:pt x="420307" y="5170043"/>
                </a:cubicBezTo>
                <a:lnTo>
                  <a:pt x="0" y="503112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4" name="Google Shape;64;p29"/>
          <p:cNvSpPr txBox="1"/>
          <p:nvPr>
            <p:ph type="title"/>
          </p:nvPr>
        </p:nvSpPr>
        <p:spPr>
          <a:xfrm>
            <a:off x="1527048" y="932688"/>
            <a:ext cx="9144000" cy="2523744"/>
          </a:xfrm>
          <a:prstGeom prst="rect">
            <a:avLst/>
          </a:prstGeom>
          <a:noFill/>
          <a:ln>
            <a:noFill/>
          </a:ln>
        </p:spPr>
        <p:txBody>
          <a:bodyPr anchorCtr="0" anchor="b" bIns="45700" lIns="91425" spcFirstLastPara="1" rIns="91425" wrap="square" tIns="45700">
            <a:normAutofit/>
          </a:bodyPr>
          <a:lstStyle>
            <a:lvl1pPr lvl="0" algn="ctr">
              <a:lnSpc>
                <a:spcPct val="10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600">
                <a:solidFill>
                  <a:schemeClr val="dk1"/>
                </a:solidFill>
                <a:latin typeface="Arial"/>
                <a:ea typeface="Arial"/>
                <a:cs typeface="Arial"/>
                <a:sym typeface="Arial"/>
              </a:defRPr>
            </a:lvl1pPr>
            <a:lvl2pPr indent="0" lvl="1" marL="0" algn="r">
              <a:spcBef>
                <a:spcPts val="0"/>
              </a:spcBef>
              <a:buNone/>
              <a:defRPr sz="1600">
                <a:solidFill>
                  <a:schemeClr val="dk1"/>
                </a:solidFill>
                <a:latin typeface="Arial"/>
                <a:ea typeface="Arial"/>
                <a:cs typeface="Arial"/>
                <a:sym typeface="Arial"/>
              </a:defRPr>
            </a:lvl2pPr>
            <a:lvl3pPr indent="0" lvl="2" marL="0" algn="r">
              <a:spcBef>
                <a:spcPts val="0"/>
              </a:spcBef>
              <a:buNone/>
              <a:defRPr sz="1600">
                <a:solidFill>
                  <a:schemeClr val="dk1"/>
                </a:solidFill>
                <a:latin typeface="Arial"/>
                <a:ea typeface="Arial"/>
                <a:cs typeface="Arial"/>
                <a:sym typeface="Arial"/>
              </a:defRPr>
            </a:lvl3pPr>
            <a:lvl4pPr indent="0" lvl="3" marL="0" algn="r">
              <a:spcBef>
                <a:spcPts val="0"/>
              </a:spcBef>
              <a:buNone/>
              <a:defRPr sz="1600">
                <a:solidFill>
                  <a:schemeClr val="dk1"/>
                </a:solidFill>
                <a:latin typeface="Arial"/>
                <a:ea typeface="Arial"/>
                <a:cs typeface="Arial"/>
                <a:sym typeface="Arial"/>
              </a:defRPr>
            </a:lvl4pPr>
            <a:lvl5pPr indent="0" lvl="4" marL="0" algn="r">
              <a:spcBef>
                <a:spcPts val="0"/>
              </a:spcBef>
              <a:buNone/>
              <a:defRPr sz="1600">
                <a:solidFill>
                  <a:schemeClr val="dk1"/>
                </a:solidFill>
                <a:latin typeface="Arial"/>
                <a:ea typeface="Arial"/>
                <a:cs typeface="Arial"/>
                <a:sym typeface="Arial"/>
              </a:defRPr>
            </a:lvl5pPr>
            <a:lvl6pPr indent="0" lvl="5" marL="0" algn="r">
              <a:spcBef>
                <a:spcPts val="0"/>
              </a:spcBef>
              <a:buNone/>
              <a:defRPr sz="1600">
                <a:solidFill>
                  <a:schemeClr val="dk1"/>
                </a:solidFill>
                <a:latin typeface="Arial"/>
                <a:ea typeface="Arial"/>
                <a:cs typeface="Arial"/>
                <a:sym typeface="Arial"/>
              </a:defRPr>
            </a:lvl6pPr>
            <a:lvl7pPr indent="0" lvl="6" marL="0" algn="r">
              <a:spcBef>
                <a:spcPts val="0"/>
              </a:spcBef>
              <a:buNone/>
              <a:defRPr sz="1600">
                <a:solidFill>
                  <a:schemeClr val="dk1"/>
                </a:solidFill>
                <a:latin typeface="Arial"/>
                <a:ea typeface="Arial"/>
                <a:cs typeface="Arial"/>
                <a:sym typeface="Arial"/>
              </a:defRPr>
            </a:lvl7pPr>
            <a:lvl8pPr indent="0" lvl="7" marL="0" algn="r">
              <a:spcBef>
                <a:spcPts val="0"/>
              </a:spcBef>
              <a:buNone/>
              <a:defRPr sz="1600">
                <a:solidFill>
                  <a:schemeClr val="dk1"/>
                </a:solidFill>
                <a:latin typeface="Arial"/>
                <a:ea typeface="Arial"/>
                <a:cs typeface="Arial"/>
                <a:sym typeface="Arial"/>
              </a:defRPr>
            </a:lvl8pPr>
            <a:lvl9pPr indent="0" lvl="8" marL="0" algn="r">
              <a:spcBef>
                <a:spcPts val="0"/>
              </a:spcBef>
              <a:buNone/>
              <a:defRPr sz="1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8" name="Google Shape;68;p29"/>
          <p:cNvSpPr/>
          <p:nvPr/>
        </p:nvSpPr>
        <p:spPr>
          <a:xfrm>
            <a:off x="3974206" y="3542284"/>
            <a:ext cx="4243589" cy="27432"/>
          </a:xfrm>
          <a:custGeom>
            <a:rect b="b" l="l" r="r" t="t"/>
            <a:pathLst>
              <a:path extrusionOk="0" fill="none" h="27432" w="4243589">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extrusionOk="0" h="27432" w="4243589">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lt1"/>
          </a:solidFill>
          <a:ln cap="rnd"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9" name="Google Shape;69;p29"/>
          <p:cNvSpPr txBox="1"/>
          <p:nvPr>
            <p:ph idx="1" type="body"/>
          </p:nvPr>
        </p:nvSpPr>
        <p:spPr>
          <a:xfrm>
            <a:off x="1527048" y="3694176"/>
            <a:ext cx="9144000" cy="1627632"/>
          </a:xfrm>
          <a:prstGeom prst="rect">
            <a:avLst/>
          </a:prstGeom>
          <a:noFill/>
          <a:ln>
            <a:noFill/>
          </a:ln>
        </p:spPr>
        <p:txBody>
          <a:bodyPr anchorCtr="0" anchor="t" bIns="45700" lIns="91425" spcFirstLastPara="1" rIns="91425" wrap="square" tIns="45700">
            <a:normAutofit/>
          </a:bodyPr>
          <a:lstStyle>
            <a:lvl1pPr indent="-228600" lvl="0" marL="457200" algn="ctr">
              <a:lnSpc>
                <a:spcPct val="110000"/>
              </a:lnSpc>
              <a:spcBef>
                <a:spcPts val="1000"/>
              </a:spcBef>
              <a:spcAft>
                <a:spcPts val="0"/>
              </a:spcAft>
              <a:buClr>
                <a:schemeClr val="lt1"/>
              </a:buClr>
              <a:buSzPts val="3200"/>
              <a:buNone/>
              <a:defRPr>
                <a:solidFill>
                  <a:schemeClr val="lt1"/>
                </a:solidFill>
              </a:defRPr>
            </a:lvl1pPr>
            <a:lvl2pPr indent="-406400" lvl="1" marL="914400" algn="l">
              <a:lnSpc>
                <a:spcPct val="110000"/>
              </a:lnSpc>
              <a:spcBef>
                <a:spcPts val="500"/>
              </a:spcBef>
              <a:spcAft>
                <a:spcPts val="0"/>
              </a:spcAft>
              <a:buClr>
                <a:schemeClr val="lt1"/>
              </a:buClr>
              <a:buSzPts val="2800"/>
              <a:buChar char="•"/>
              <a:defRPr>
                <a:solidFill>
                  <a:schemeClr val="lt1"/>
                </a:solidFill>
              </a:defRPr>
            </a:lvl2pPr>
            <a:lvl3pPr indent="-381000" lvl="2" marL="1371600" algn="l">
              <a:lnSpc>
                <a:spcPct val="110000"/>
              </a:lnSpc>
              <a:spcBef>
                <a:spcPts val="500"/>
              </a:spcBef>
              <a:spcAft>
                <a:spcPts val="0"/>
              </a:spcAft>
              <a:buClr>
                <a:schemeClr val="lt1"/>
              </a:buClr>
              <a:buSzPts val="2400"/>
              <a:buChar char="•"/>
              <a:defRPr>
                <a:solidFill>
                  <a:schemeClr val="lt1"/>
                </a:solidFill>
              </a:defRPr>
            </a:lvl3pPr>
            <a:lvl4pPr indent="-355600" lvl="3" marL="1828800" algn="l">
              <a:lnSpc>
                <a:spcPct val="110000"/>
              </a:lnSpc>
              <a:spcBef>
                <a:spcPts val="500"/>
              </a:spcBef>
              <a:spcAft>
                <a:spcPts val="0"/>
              </a:spcAft>
              <a:buClr>
                <a:schemeClr val="lt1"/>
              </a:buClr>
              <a:buSzPts val="2000"/>
              <a:buChar char="•"/>
              <a:defRPr>
                <a:solidFill>
                  <a:schemeClr val="lt1"/>
                </a:solidFill>
              </a:defRPr>
            </a:lvl4pPr>
            <a:lvl5pPr indent="-355600" lvl="4" marL="2286000" algn="l">
              <a:lnSpc>
                <a:spcPct val="110000"/>
              </a:lnSpc>
              <a:spcBef>
                <a:spcPts val="500"/>
              </a:spcBef>
              <a:spcAft>
                <a:spcPts val="0"/>
              </a:spcAft>
              <a:buClr>
                <a:schemeClr val="lt1"/>
              </a:buClr>
              <a:buSzPts val="20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Team">
    <p:spTree>
      <p:nvGrpSpPr>
        <p:cNvPr id="70" name="Shape 70"/>
        <p:cNvGrpSpPr/>
        <p:nvPr/>
      </p:nvGrpSpPr>
      <p:grpSpPr>
        <a:xfrm>
          <a:off x="0" y="0"/>
          <a:ext cx="0" cy="0"/>
          <a:chOff x="0" y="0"/>
          <a:chExt cx="0" cy="0"/>
        </a:xfrm>
      </p:grpSpPr>
      <p:sp>
        <p:nvSpPr>
          <p:cNvPr id="71" name="Google Shape;71;p30"/>
          <p:cNvSpPr/>
          <p:nvPr>
            <p:ph idx="2" type="pic"/>
          </p:nvPr>
        </p:nvSpPr>
        <p:spPr>
          <a:xfrm>
            <a:off x="7732109" y="3063095"/>
            <a:ext cx="1463039" cy="1479810"/>
          </a:xfrm>
          <a:prstGeom prst="rect">
            <a:avLst/>
          </a:prstGeom>
          <a:noFill/>
          <a:ln>
            <a:noFill/>
          </a:ln>
        </p:spPr>
      </p:sp>
      <p:sp>
        <p:nvSpPr>
          <p:cNvPr id="72" name="Google Shape;72;p30"/>
          <p:cNvSpPr/>
          <p:nvPr>
            <p:ph idx="3" type="pic"/>
          </p:nvPr>
        </p:nvSpPr>
        <p:spPr>
          <a:xfrm>
            <a:off x="10101259" y="3064916"/>
            <a:ext cx="1442437" cy="1477990"/>
          </a:xfrm>
          <a:prstGeom prst="rect">
            <a:avLst/>
          </a:prstGeom>
          <a:noFill/>
          <a:ln>
            <a:noFill/>
          </a:ln>
        </p:spPr>
      </p:sp>
      <p:sp>
        <p:nvSpPr>
          <p:cNvPr id="73" name="Google Shape;73;p30"/>
          <p:cNvSpPr/>
          <p:nvPr>
            <p:ph idx="4" type="pic"/>
          </p:nvPr>
        </p:nvSpPr>
        <p:spPr>
          <a:xfrm>
            <a:off x="5370488" y="3064916"/>
            <a:ext cx="1455507" cy="1477990"/>
          </a:xfrm>
          <a:prstGeom prst="rect">
            <a:avLst/>
          </a:prstGeom>
          <a:noFill/>
          <a:ln>
            <a:noFill/>
          </a:ln>
        </p:spPr>
      </p:sp>
      <p:sp>
        <p:nvSpPr>
          <p:cNvPr id="74" name="Google Shape;74;p30"/>
          <p:cNvSpPr/>
          <p:nvPr>
            <p:ph idx="5" type="pic"/>
          </p:nvPr>
        </p:nvSpPr>
        <p:spPr>
          <a:xfrm>
            <a:off x="3009627" y="3064916"/>
            <a:ext cx="1447216" cy="1477990"/>
          </a:xfrm>
          <a:prstGeom prst="rect">
            <a:avLst/>
          </a:prstGeom>
          <a:noFill/>
          <a:ln>
            <a:noFill/>
          </a:ln>
        </p:spPr>
      </p:sp>
      <p:sp>
        <p:nvSpPr>
          <p:cNvPr id="75" name="Google Shape;75;p30"/>
          <p:cNvSpPr/>
          <p:nvPr>
            <p:ph idx="6" type="pic"/>
          </p:nvPr>
        </p:nvSpPr>
        <p:spPr>
          <a:xfrm>
            <a:off x="648304" y="3058476"/>
            <a:ext cx="1463039" cy="1484431"/>
          </a:xfrm>
          <a:prstGeom prst="rect">
            <a:avLst/>
          </a:prstGeom>
          <a:noFill/>
          <a:ln>
            <a:noFill/>
          </a:ln>
        </p:spPr>
      </p:sp>
      <p:sp>
        <p:nvSpPr>
          <p:cNvPr id="76" name="Google Shape;76;p30"/>
          <p:cNvSpPr txBox="1"/>
          <p:nvPr>
            <p:ph type="title"/>
          </p:nvPr>
        </p:nvSpPr>
        <p:spPr>
          <a:xfrm>
            <a:off x="0" y="365125"/>
            <a:ext cx="12188952" cy="1325563"/>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7200"/>
              <a:buFont typeface="Arial"/>
              <a:buNone/>
              <a:defRPr sz="7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descr="Tag=AccentColor&#10;Flavor=Light&#10;Target=FillAndLine" id="80" name="Google Shape;80;p30"/>
          <p:cNvSpPr/>
          <p:nvPr/>
        </p:nvSpPr>
        <p:spPr>
          <a:xfrm flipH="1" rot="10800000">
            <a:off x="648305" y="2067561"/>
            <a:ext cx="10900219" cy="18288"/>
          </a:xfrm>
          <a:custGeom>
            <a:rect b="b" l="l" r="r" t="t"/>
            <a:pathLst>
              <a:path extrusionOk="0" fill="none" h="18288" w="10900219">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extrusionOk="0" h="18288" w="10900219">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cap="flat" cmpd="sng" w="349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1" name="Google Shape;81;p30"/>
          <p:cNvSpPr txBox="1"/>
          <p:nvPr>
            <p:ph idx="1" type="body"/>
          </p:nvPr>
        </p:nvSpPr>
        <p:spPr>
          <a:xfrm>
            <a:off x="630936" y="4754880"/>
            <a:ext cx="1481328" cy="740664"/>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chemeClr val="dk1"/>
              </a:buClr>
              <a:buSzPts val="2400"/>
              <a:buNone/>
              <a:defRPr sz="2400"/>
            </a:lvl1pPr>
            <a:lvl2pPr indent="-228600" lvl="1" marL="914400" algn="ctr">
              <a:lnSpc>
                <a:spcPct val="100000"/>
              </a:lnSpc>
              <a:spcBef>
                <a:spcPts val="0"/>
              </a:spcBef>
              <a:spcAft>
                <a:spcPts val="0"/>
              </a:spcAft>
              <a:buClr>
                <a:schemeClr val="dk1"/>
              </a:buClr>
              <a:buSzPts val="1800"/>
              <a:buNone/>
              <a:defRPr sz="1800"/>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30"/>
          <p:cNvSpPr txBox="1"/>
          <p:nvPr>
            <p:ph idx="7" type="body"/>
          </p:nvPr>
        </p:nvSpPr>
        <p:spPr>
          <a:xfrm>
            <a:off x="2993136" y="4754880"/>
            <a:ext cx="1481328" cy="740664"/>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chemeClr val="dk1"/>
              </a:buClr>
              <a:buSzPts val="2400"/>
              <a:buNone/>
              <a:defRPr sz="2400"/>
            </a:lvl1pPr>
            <a:lvl2pPr indent="-228600" lvl="1" marL="914400" algn="ctr">
              <a:lnSpc>
                <a:spcPct val="100000"/>
              </a:lnSpc>
              <a:spcBef>
                <a:spcPts val="0"/>
              </a:spcBef>
              <a:spcAft>
                <a:spcPts val="0"/>
              </a:spcAft>
              <a:buClr>
                <a:schemeClr val="dk1"/>
              </a:buClr>
              <a:buSzPts val="1800"/>
              <a:buNone/>
              <a:defRPr sz="1800"/>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30"/>
          <p:cNvSpPr txBox="1"/>
          <p:nvPr>
            <p:ph idx="8" type="body"/>
          </p:nvPr>
        </p:nvSpPr>
        <p:spPr>
          <a:xfrm>
            <a:off x="5355336" y="4754880"/>
            <a:ext cx="1481328" cy="740664"/>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chemeClr val="dk1"/>
              </a:buClr>
              <a:buSzPts val="2400"/>
              <a:buNone/>
              <a:defRPr sz="2400"/>
            </a:lvl1pPr>
            <a:lvl2pPr indent="-228600" lvl="1" marL="914400" algn="ctr">
              <a:lnSpc>
                <a:spcPct val="100000"/>
              </a:lnSpc>
              <a:spcBef>
                <a:spcPts val="0"/>
              </a:spcBef>
              <a:spcAft>
                <a:spcPts val="0"/>
              </a:spcAft>
              <a:buClr>
                <a:schemeClr val="dk1"/>
              </a:buClr>
              <a:buSzPts val="1800"/>
              <a:buNone/>
              <a:defRPr sz="1800"/>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30"/>
          <p:cNvSpPr txBox="1"/>
          <p:nvPr>
            <p:ph idx="9" type="body"/>
          </p:nvPr>
        </p:nvSpPr>
        <p:spPr>
          <a:xfrm>
            <a:off x="7717536" y="4754880"/>
            <a:ext cx="1481328" cy="740664"/>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chemeClr val="dk1"/>
              </a:buClr>
              <a:buSzPts val="2400"/>
              <a:buNone/>
              <a:defRPr sz="2400"/>
            </a:lvl1pPr>
            <a:lvl2pPr indent="-228600" lvl="1" marL="914400" algn="ctr">
              <a:lnSpc>
                <a:spcPct val="100000"/>
              </a:lnSpc>
              <a:spcBef>
                <a:spcPts val="0"/>
              </a:spcBef>
              <a:spcAft>
                <a:spcPts val="0"/>
              </a:spcAft>
              <a:buClr>
                <a:schemeClr val="dk1"/>
              </a:buClr>
              <a:buSzPts val="1800"/>
              <a:buNone/>
              <a:defRPr sz="1800"/>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30"/>
          <p:cNvSpPr txBox="1"/>
          <p:nvPr>
            <p:ph idx="13" type="body"/>
          </p:nvPr>
        </p:nvSpPr>
        <p:spPr>
          <a:xfrm>
            <a:off x="10079736" y="4754880"/>
            <a:ext cx="1481328" cy="740664"/>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chemeClr val="dk1"/>
              </a:buClr>
              <a:buSzPts val="2400"/>
              <a:buNone/>
              <a:defRPr sz="2400"/>
            </a:lvl1pPr>
            <a:lvl2pPr indent="-228600" lvl="1" marL="914400" algn="ctr">
              <a:lnSpc>
                <a:spcPct val="100000"/>
              </a:lnSpc>
              <a:spcBef>
                <a:spcPts val="0"/>
              </a:spcBef>
              <a:spcAft>
                <a:spcPts val="0"/>
              </a:spcAft>
              <a:buClr>
                <a:schemeClr val="dk1"/>
              </a:buClr>
              <a:buSzPts val="1800"/>
              <a:buNone/>
              <a:defRPr sz="1800"/>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chemeClr val="dk1"/>
              </a:buClr>
              <a:buSzPts val="7200"/>
              <a:buFont typeface="Arial"/>
              <a:buNone/>
              <a:defRPr b="0" i="0" sz="72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10000"/>
              </a:lnSpc>
              <a:spcBef>
                <a:spcPts val="100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10000"/>
              </a:lnSpc>
              <a:spcBef>
                <a:spcPts val="5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1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1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1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6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6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chemeClr val="dk1"/>
                </a:solidFill>
                <a:latin typeface="Arial"/>
                <a:ea typeface="Arial"/>
                <a:cs typeface="Arial"/>
                <a:sym typeface="Arial"/>
              </a:defRPr>
            </a:lvl1pPr>
            <a:lvl2pPr indent="0" lvl="1" marL="0" marR="0" rtl="0" algn="r">
              <a:spcBef>
                <a:spcPts val="0"/>
              </a:spcBef>
              <a:buNone/>
              <a:defRPr b="0" i="0" sz="1600" u="none" cap="none" strike="noStrike">
                <a:solidFill>
                  <a:schemeClr val="dk1"/>
                </a:solidFill>
                <a:latin typeface="Arial"/>
                <a:ea typeface="Arial"/>
                <a:cs typeface="Arial"/>
                <a:sym typeface="Arial"/>
              </a:defRPr>
            </a:lvl2pPr>
            <a:lvl3pPr indent="0" lvl="2" marL="0" marR="0" rtl="0" algn="r">
              <a:spcBef>
                <a:spcPts val="0"/>
              </a:spcBef>
              <a:buNone/>
              <a:defRPr b="0" i="0" sz="1600" u="none" cap="none" strike="noStrike">
                <a:solidFill>
                  <a:schemeClr val="dk1"/>
                </a:solidFill>
                <a:latin typeface="Arial"/>
                <a:ea typeface="Arial"/>
                <a:cs typeface="Arial"/>
                <a:sym typeface="Arial"/>
              </a:defRPr>
            </a:lvl3pPr>
            <a:lvl4pPr indent="0" lvl="3" marL="0" marR="0" rtl="0" algn="r">
              <a:spcBef>
                <a:spcPts val="0"/>
              </a:spcBef>
              <a:buNone/>
              <a:defRPr b="0" i="0" sz="1600" u="none" cap="none" strike="noStrike">
                <a:solidFill>
                  <a:schemeClr val="dk1"/>
                </a:solidFill>
                <a:latin typeface="Arial"/>
                <a:ea typeface="Arial"/>
                <a:cs typeface="Arial"/>
                <a:sym typeface="Arial"/>
              </a:defRPr>
            </a:lvl4pPr>
            <a:lvl5pPr indent="0" lvl="4" marL="0" marR="0" rtl="0" algn="r">
              <a:spcBef>
                <a:spcPts val="0"/>
              </a:spcBef>
              <a:buNone/>
              <a:defRPr b="0" i="0" sz="1600" u="none" cap="none" strike="noStrike">
                <a:solidFill>
                  <a:schemeClr val="dk1"/>
                </a:solidFill>
                <a:latin typeface="Arial"/>
                <a:ea typeface="Arial"/>
                <a:cs typeface="Arial"/>
                <a:sym typeface="Arial"/>
              </a:defRPr>
            </a:lvl5pPr>
            <a:lvl6pPr indent="0" lvl="5" marL="0" marR="0" rtl="0" algn="r">
              <a:spcBef>
                <a:spcPts val="0"/>
              </a:spcBef>
              <a:buNone/>
              <a:defRPr b="0" i="0" sz="1600" u="none" cap="none" strike="noStrike">
                <a:solidFill>
                  <a:schemeClr val="dk1"/>
                </a:solidFill>
                <a:latin typeface="Arial"/>
                <a:ea typeface="Arial"/>
                <a:cs typeface="Arial"/>
                <a:sym typeface="Arial"/>
              </a:defRPr>
            </a:lvl6pPr>
            <a:lvl7pPr indent="0" lvl="6" marL="0" marR="0" rtl="0" algn="r">
              <a:spcBef>
                <a:spcPts val="0"/>
              </a:spcBef>
              <a:buNone/>
              <a:defRPr b="0" i="0" sz="1600" u="none" cap="none" strike="noStrike">
                <a:solidFill>
                  <a:schemeClr val="dk1"/>
                </a:solidFill>
                <a:latin typeface="Arial"/>
                <a:ea typeface="Arial"/>
                <a:cs typeface="Arial"/>
                <a:sym typeface="Arial"/>
              </a:defRPr>
            </a:lvl7pPr>
            <a:lvl8pPr indent="0" lvl="7" marL="0" marR="0" rtl="0" algn="r">
              <a:spcBef>
                <a:spcPts val="0"/>
              </a:spcBef>
              <a:buNone/>
              <a:defRPr b="0" i="0" sz="1600" u="none" cap="none" strike="noStrike">
                <a:solidFill>
                  <a:schemeClr val="dk1"/>
                </a:solidFill>
                <a:latin typeface="Arial"/>
                <a:ea typeface="Arial"/>
                <a:cs typeface="Arial"/>
                <a:sym typeface="Arial"/>
              </a:defRPr>
            </a:lvl8pPr>
            <a:lvl9pPr indent="0" lvl="8" marL="0" marR="0" rtl="0" algn="r">
              <a:spcBef>
                <a:spcPts val="0"/>
              </a:spcBef>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jp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0" Type="http://schemas.openxmlformats.org/officeDocument/2006/relationships/image" Target="../media/image14.png"/><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4.jpg"/><Relationship Id="rId4" Type="http://schemas.openxmlformats.org/officeDocument/2006/relationships/image" Target="../media/image2.png"/><Relationship Id="rId9" Type="http://schemas.openxmlformats.org/officeDocument/2006/relationships/image" Target="../media/image12.png"/><Relationship Id="rId5" Type="http://schemas.openxmlformats.org/officeDocument/2006/relationships/image" Target="../media/image5.jpg"/><Relationship Id="rId6" Type="http://schemas.openxmlformats.org/officeDocument/2006/relationships/image" Target="../media/image17.png"/><Relationship Id="rId7" Type="http://schemas.openxmlformats.org/officeDocument/2006/relationships/image" Target="../media/image10.png"/><Relationship Id="rId8"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jp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2.png"/><Relationship Id="rId5" Type="http://schemas.openxmlformats.org/officeDocument/2006/relationships/image" Target="../media/image4.jpg"/><Relationship Id="rId6" Type="http://schemas.openxmlformats.org/officeDocument/2006/relationships/image" Target="../media/image11.png"/><Relationship Id="rId7" Type="http://schemas.openxmlformats.org/officeDocument/2006/relationships/image" Target="../media/image15.png"/><Relationship Id="rId8"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jp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4.jp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jp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4.jpg"/><Relationship Id="rId5"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jp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4.jp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
          <p:cNvSpPr txBox="1"/>
          <p:nvPr>
            <p:ph type="ctrTitle"/>
          </p:nvPr>
        </p:nvSpPr>
        <p:spPr>
          <a:xfrm>
            <a:off x="2560320" y="960120"/>
            <a:ext cx="7077456" cy="2898648"/>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lt1"/>
              </a:buClr>
              <a:buSzPts val="6400"/>
              <a:buFont typeface="Noto Sans Symbols"/>
              <a:buNone/>
            </a:pPr>
            <a:r>
              <a:rPr b="1" lang="en-US" sz="6400">
                <a:latin typeface="Noto Sans Symbols"/>
                <a:ea typeface="Noto Sans Symbols"/>
                <a:cs typeface="Noto Sans Symbols"/>
                <a:sym typeface="Noto Sans Symbols"/>
              </a:rPr>
              <a:t>ORCHID</a:t>
            </a:r>
            <a:r>
              <a:rPr lang="en-US" sz="6400">
                <a:latin typeface="Noto Sans Symbols"/>
                <a:ea typeface="Noto Sans Symbols"/>
                <a:cs typeface="Noto Sans Symbols"/>
                <a:sym typeface="Noto Sans Symbols"/>
              </a:rPr>
              <a:t>: </a:t>
            </a:r>
            <a:r>
              <a:rPr lang="en-US" sz="5400">
                <a:latin typeface="Noto Sans Symbols"/>
                <a:ea typeface="Noto Sans Symbols"/>
                <a:cs typeface="Noto Sans Symbols"/>
                <a:sym typeface="Noto Sans Symbols"/>
              </a:rPr>
              <a:t>Orchestrated Delta Workflow Integration and Deployment</a:t>
            </a:r>
            <a:endParaRPr sz="5400">
              <a:latin typeface="Noto Sans Symbols"/>
              <a:ea typeface="Noto Sans Symbols"/>
              <a:cs typeface="Noto Sans Symbols"/>
              <a:sym typeface="Noto Sans Symbols"/>
            </a:endParaRPr>
          </a:p>
        </p:txBody>
      </p:sp>
      <p:sp>
        <p:nvSpPr>
          <p:cNvPr id="152" name="Google Shape;152;p1"/>
          <p:cNvSpPr txBox="1"/>
          <p:nvPr>
            <p:ph idx="1" type="subTitle"/>
          </p:nvPr>
        </p:nvSpPr>
        <p:spPr>
          <a:xfrm>
            <a:off x="2633472" y="4535424"/>
            <a:ext cx="6931152" cy="941832"/>
          </a:xfrm>
          <a:prstGeom prst="rect">
            <a:avLst/>
          </a:prstGeom>
          <a:noFill/>
          <a:ln>
            <a:noFill/>
          </a:ln>
        </p:spPr>
        <p:txBody>
          <a:bodyPr anchorCtr="0" anchor="t" bIns="45700" lIns="91425" spcFirstLastPara="1" rIns="91425" wrap="square" tIns="45700">
            <a:normAutofit/>
          </a:bodyPr>
          <a:lstStyle/>
          <a:p>
            <a:pPr indent="0" lvl="0" marL="0" rtl="0" algn="ctr">
              <a:lnSpc>
                <a:spcPct val="110000"/>
              </a:lnSpc>
              <a:spcBef>
                <a:spcPts val="0"/>
              </a:spcBef>
              <a:spcAft>
                <a:spcPts val="0"/>
              </a:spcAft>
              <a:buClr>
                <a:schemeClr val="lt1"/>
              </a:buClr>
              <a:buSzPts val="3200"/>
              <a:buNone/>
            </a:pPr>
            <a:r>
              <a:rPr b="1" lang="en-US" sz="3200">
                <a:solidFill>
                  <a:schemeClr val="lt1"/>
                </a:solidFill>
                <a:latin typeface="Noto Sans Symbols"/>
                <a:ea typeface="Noto Sans Symbols"/>
                <a:cs typeface="Noto Sans Symbols"/>
                <a:sym typeface="Noto Sans Symbols"/>
              </a:rPr>
              <a:t>Ranvitha </a:t>
            </a:r>
            <a:r>
              <a:rPr b="1" lang="en-US">
                <a:latin typeface="Noto Sans Symbols"/>
                <a:ea typeface="Noto Sans Symbols"/>
                <a:cs typeface="Noto Sans Symbols"/>
                <a:sym typeface="Noto Sans Symbols"/>
              </a:rPr>
              <a:t>P</a:t>
            </a:r>
            <a:r>
              <a:rPr b="1" lang="en-US" sz="3200">
                <a:solidFill>
                  <a:schemeClr val="lt1"/>
                </a:solidFill>
                <a:latin typeface="Noto Sans Symbols"/>
                <a:ea typeface="Noto Sans Symbols"/>
                <a:cs typeface="Noto Sans Symbols"/>
                <a:sym typeface="Noto Sans Symbols"/>
              </a:rPr>
              <a:t>arshi</a:t>
            </a:r>
            <a:endParaRPr b="1" sz="3200">
              <a:solidFill>
                <a:schemeClr val="lt1"/>
              </a:solidFill>
              <a:latin typeface="Noto Sans Symbols"/>
              <a:ea typeface="Noto Sans Symbols"/>
              <a:cs typeface="Noto Sans Symbols"/>
              <a:sym typeface="Noto Sans Symbols"/>
            </a:endParaRPr>
          </a:p>
          <a:p>
            <a:pPr indent="0" lvl="0" marL="0" rtl="0" algn="ctr">
              <a:lnSpc>
                <a:spcPct val="110000"/>
              </a:lnSpc>
              <a:spcBef>
                <a:spcPts val="1000"/>
              </a:spcBef>
              <a:spcAft>
                <a:spcPts val="0"/>
              </a:spcAft>
              <a:buClr>
                <a:schemeClr val="lt1"/>
              </a:buClr>
              <a:buSzPts val="3200"/>
              <a:buNone/>
            </a:pPr>
            <a:r>
              <a:t/>
            </a:r>
            <a:endParaRPr b="1" sz="3200">
              <a:solidFill>
                <a:schemeClr val="lt1"/>
              </a:solidFill>
              <a:latin typeface="Noto Sans Symbols"/>
              <a:ea typeface="Noto Sans Symbols"/>
              <a:cs typeface="Noto Sans Symbols"/>
              <a:sym typeface="Noto Sans Symbols"/>
            </a:endParaRPr>
          </a:p>
        </p:txBody>
      </p:sp>
      <p:sp>
        <p:nvSpPr>
          <p:cNvPr id="153" name="Google Shape;153;p1"/>
          <p:cNvSpPr txBox="1"/>
          <p:nvPr/>
        </p:nvSpPr>
        <p:spPr>
          <a:xfrm>
            <a:off x="11298264" y="6400800"/>
            <a:ext cx="25680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Noto Sans Symbols"/>
                <a:ea typeface="Noto Sans Symbols"/>
                <a:cs typeface="Noto Sans Symbols"/>
                <a:sym typeface="Noto Sans Symbols"/>
              </a:rPr>
              <a:t>1</a:t>
            </a:r>
            <a:endParaRPr/>
          </a:p>
        </p:txBody>
      </p:sp>
      <p:pic>
        <p:nvPicPr>
          <p:cNvPr id="154" name="Google Shape;154;p1"/>
          <p:cNvPicPr preferRelativeResize="0"/>
          <p:nvPr/>
        </p:nvPicPr>
        <p:blipFill rotWithShape="1">
          <a:blip r:embed="rId3">
            <a:alphaModFix/>
          </a:blip>
          <a:srcRect b="0" l="0" r="0" t="0"/>
          <a:stretch/>
        </p:blipFill>
        <p:spPr>
          <a:xfrm>
            <a:off x="131618" y="184265"/>
            <a:ext cx="641235" cy="641235"/>
          </a:xfrm>
          <a:prstGeom prst="rect">
            <a:avLst/>
          </a:prstGeom>
          <a:noFill/>
          <a:ln>
            <a:noFill/>
          </a:ln>
        </p:spPr>
      </p:pic>
      <p:pic>
        <p:nvPicPr>
          <p:cNvPr id="155" name="Google Shape;155;p1"/>
          <p:cNvPicPr preferRelativeResize="0"/>
          <p:nvPr/>
        </p:nvPicPr>
        <p:blipFill rotWithShape="1">
          <a:blip r:embed="rId4">
            <a:alphaModFix/>
          </a:blip>
          <a:srcRect b="35164" l="14238" r="9442" t="0"/>
          <a:stretch/>
        </p:blipFill>
        <p:spPr>
          <a:xfrm>
            <a:off x="10999487" y="10207"/>
            <a:ext cx="1192513" cy="64123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0"/>
          <p:cNvSpPr txBox="1"/>
          <p:nvPr>
            <p:ph type="title"/>
          </p:nvPr>
        </p:nvSpPr>
        <p:spPr>
          <a:xfrm>
            <a:off x="2066544" y="1911096"/>
            <a:ext cx="8055864" cy="2075688"/>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chemeClr val="lt1"/>
              </a:buClr>
              <a:buSzPts val="6400"/>
              <a:buFont typeface="Noto Sans Symbols"/>
              <a:buNone/>
            </a:pPr>
            <a:r>
              <a:rPr lang="en-US" sz="6400">
                <a:latin typeface="Noto Sans Symbols"/>
                <a:ea typeface="Noto Sans Symbols"/>
                <a:cs typeface="Noto Sans Symbols"/>
                <a:sym typeface="Noto Sans Symbols"/>
              </a:rPr>
              <a:t>LOW-LEVEL IMPLEMENTATION</a:t>
            </a:r>
            <a:endParaRPr/>
          </a:p>
        </p:txBody>
      </p:sp>
      <p:sp>
        <p:nvSpPr>
          <p:cNvPr id="245" name="Google Shape;245;p10"/>
          <p:cNvSpPr txBox="1"/>
          <p:nvPr>
            <p:ph idx="1" type="body"/>
          </p:nvPr>
        </p:nvSpPr>
        <p:spPr>
          <a:xfrm>
            <a:off x="3227832" y="4352544"/>
            <a:ext cx="5733288" cy="932688"/>
          </a:xfrm>
          <a:prstGeom prst="rect">
            <a:avLst/>
          </a:prstGeom>
          <a:noFill/>
          <a:ln>
            <a:noFill/>
          </a:ln>
        </p:spPr>
        <p:txBody>
          <a:bodyPr anchorCtr="0" anchor="t" bIns="45700" lIns="91425" spcFirstLastPara="1" rIns="91425" wrap="square" tIns="45700">
            <a:normAutofit/>
          </a:bodyPr>
          <a:lstStyle/>
          <a:p>
            <a:pPr indent="-228600" lvl="0" marL="228600" rtl="0" algn="ctr">
              <a:lnSpc>
                <a:spcPct val="110000"/>
              </a:lnSpc>
              <a:spcBef>
                <a:spcPts val="0"/>
              </a:spcBef>
              <a:spcAft>
                <a:spcPts val="0"/>
              </a:spcAft>
              <a:buClr>
                <a:schemeClr val="lt1"/>
              </a:buClr>
              <a:buSzPts val="3200"/>
              <a:buNone/>
            </a:pPr>
            <a:r>
              <a:t/>
            </a:r>
            <a:endParaRPr sz="3200">
              <a:solidFill>
                <a:schemeClr val="lt1"/>
              </a:solidFill>
            </a:endParaRPr>
          </a:p>
          <a:p>
            <a:pPr indent="-228600" lvl="0" marL="228600" rtl="0" algn="ctr">
              <a:lnSpc>
                <a:spcPct val="110000"/>
              </a:lnSpc>
              <a:spcBef>
                <a:spcPts val="1000"/>
              </a:spcBef>
              <a:spcAft>
                <a:spcPts val="0"/>
              </a:spcAft>
              <a:buClr>
                <a:schemeClr val="lt1"/>
              </a:buClr>
              <a:buSzPts val="3200"/>
              <a:buNone/>
            </a:pPr>
            <a:r>
              <a:t/>
            </a:r>
            <a:endParaRPr/>
          </a:p>
        </p:txBody>
      </p:sp>
      <p:sp>
        <p:nvSpPr>
          <p:cNvPr id="246" name="Google Shape;246;p10"/>
          <p:cNvSpPr txBox="1"/>
          <p:nvPr/>
        </p:nvSpPr>
        <p:spPr>
          <a:xfrm>
            <a:off x="11019295" y="6385302"/>
            <a:ext cx="328936"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Noto Sans Symbols"/>
                <a:ea typeface="Noto Sans Symbols"/>
                <a:cs typeface="Noto Sans Symbols"/>
                <a:sym typeface="Noto Sans Symbols"/>
              </a:rPr>
              <a:t>10</a:t>
            </a:r>
            <a:endParaRPr/>
          </a:p>
        </p:txBody>
      </p:sp>
      <p:pic>
        <p:nvPicPr>
          <p:cNvPr id="247" name="Google Shape;247;p10"/>
          <p:cNvPicPr preferRelativeResize="0"/>
          <p:nvPr/>
        </p:nvPicPr>
        <p:blipFill rotWithShape="1">
          <a:blip r:embed="rId3">
            <a:alphaModFix/>
          </a:blip>
          <a:srcRect b="35164" l="14238" r="9442" t="0"/>
          <a:stretch/>
        </p:blipFill>
        <p:spPr>
          <a:xfrm>
            <a:off x="11400096" y="6470621"/>
            <a:ext cx="791904" cy="387379"/>
          </a:xfrm>
          <a:prstGeom prst="rect">
            <a:avLst/>
          </a:prstGeom>
          <a:noFill/>
          <a:ln>
            <a:noFill/>
          </a:ln>
        </p:spPr>
      </p:pic>
      <p:pic>
        <p:nvPicPr>
          <p:cNvPr id="248" name="Google Shape;248;p10"/>
          <p:cNvPicPr preferRelativeResize="0"/>
          <p:nvPr/>
        </p:nvPicPr>
        <p:blipFill rotWithShape="1">
          <a:blip r:embed="rId4">
            <a:alphaModFix/>
          </a:blip>
          <a:srcRect b="0" l="0" r="0" t="0"/>
          <a:stretch/>
        </p:blipFill>
        <p:spPr>
          <a:xfrm>
            <a:off x="0" y="6546533"/>
            <a:ext cx="335280" cy="26323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11"/>
          <p:cNvSpPr txBox="1"/>
          <p:nvPr>
            <p:ph type="title"/>
          </p:nvPr>
        </p:nvSpPr>
        <p:spPr>
          <a:xfrm>
            <a:off x="768096"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5400"/>
              <a:buFont typeface="Noto Sans Symbols"/>
              <a:buNone/>
            </a:pPr>
            <a:r>
              <a:rPr lang="en-US">
                <a:latin typeface="Noto Sans Symbols"/>
                <a:ea typeface="Noto Sans Symbols"/>
                <a:cs typeface="Noto Sans Symbols"/>
                <a:sym typeface="Noto Sans Symbols"/>
              </a:rPr>
              <a:t>LOW-LEVEL IMPLEMENTATION</a:t>
            </a:r>
            <a:endParaRPr/>
          </a:p>
        </p:txBody>
      </p:sp>
      <p:sp>
        <p:nvSpPr>
          <p:cNvPr id="254" name="Google Shape;254;p11"/>
          <p:cNvSpPr txBox="1"/>
          <p:nvPr>
            <p:ph idx="10" type="dt"/>
          </p:nvPr>
        </p:nvSpPr>
        <p:spPr>
          <a:xfrm>
            <a:off x="670560" y="6356350"/>
            <a:ext cx="291084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Noto Sans Symbols"/>
                <a:ea typeface="Noto Sans Symbols"/>
                <a:cs typeface="Noto Sans Symbols"/>
                <a:sym typeface="Noto Sans Symbols"/>
              </a:rPr>
              <a:t>26/6/2024</a:t>
            </a:r>
            <a:endParaRPr/>
          </a:p>
        </p:txBody>
      </p:sp>
      <p:sp>
        <p:nvSpPr>
          <p:cNvPr id="255" name="Google Shape;255;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1200">
                <a:latin typeface="Noto Sans Symbols"/>
                <a:ea typeface="Noto Sans Symbols"/>
                <a:cs typeface="Noto Sans Symbols"/>
                <a:sym typeface="Noto Sans Symbols"/>
              </a:rPr>
              <a:t>ORCHID</a:t>
            </a:r>
            <a:endParaRPr sz="1200">
              <a:solidFill>
                <a:schemeClr val="dk1"/>
              </a:solidFill>
              <a:latin typeface="Noto Sans Symbols"/>
              <a:ea typeface="Noto Sans Symbols"/>
              <a:cs typeface="Noto Sans Symbols"/>
              <a:sym typeface="Noto Sans Symbols"/>
            </a:endParaRPr>
          </a:p>
        </p:txBody>
      </p:sp>
      <p:sp>
        <p:nvSpPr>
          <p:cNvPr id="256" name="Google Shape;256;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Noto Sans Symbols"/>
                <a:ea typeface="Noto Sans Symbols"/>
                <a:cs typeface="Noto Sans Symbols"/>
                <a:sym typeface="Noto Sans Symbols"/>
              </a:rPr>
              <a:t>‹#›</a:t>
            </a:fld>
            <a:endParaRPr sz="1200">
              <a:solidFill>
                <a:schemeClr val="dk1"/>
              </a:solidFill>
              <a:latin typeface="Noto Sans Symbols"/>
              <a:ea typeface="Noto Sans Symbols"/>
              <a:cs typeface="Noto Sans Symbols"/>
              <a:sym typeface="Noto Sans Symbols"/>
            </a:endParaRPr>
          </a:p>
        </p:txBody>
      </p:sp>
      <p:pic>
        <p:nvPicPr>
          <p:cNvPr id="257" name="Google Shape;257;p11"/>
          <p:cNvPicPr preferRelativeResize="0"/>
          <p:nvPr/>
        </p:nvPicPr>
        <p:blipFill rotWithShape="1">
          <a:blip r:embed="rId3">
            <a:alphaModFix/>
          </a:blip>
          <a:srcRect b="35164" l="14238" r="9442" t="0"/>
          <a:stretch/>
        </p:blipFill>
        <p:spPr>
          <a:xfrm>
            <a:off x="11400096" y="6470621"/>
            <a:ext cx="791904" cy="387379"/>
          </a:xfrm>
          <a:prstGeom prst="rect">
            <a:avLst/>
          </a:prstGeom>
          <a:noFill/>
          <a:ln>
            <a:noFill/>
          </a:ln>
        </p:spPr>
      </p:pic>
      <p:pic>
        <p:nvPicPr>
          <p:cNvPr id="258" name="Google Shape;258;p11"/>
          <p:cNvPicPr preferRelativeResize="0"/>
          <p:nvPr/>
        </p:nvPicPr>
        <p:blipFill rotWithShape="1">
          <a:blip r:embed="rId4">
            <a:alphaModFix/>
          </a:blip>
          <a:srcRect b="0" l="0" r="0" t="0"/>
          <a:stretch/>
        </p:blipFill>
        <p:spPr>
          <a:xfrm>
            <a:off x="0" y="6546533"/>
            <a:ext cx="335280" cy="263236"/>
          </a:xfrm>
          <a:prstGeom prst="rect">
            <a:avLst/>
          </a:prstGeom>
          <a:noFill/>
          <a:ln>
            <a:noFill/>
          </a:ln>
        </p:spPr>
      </p:pic>
      <p:pic>
        <p:nvPicPr>
          <p:cNvPr id="259" name="Google Shape;259;p11"/>
          <p:cNvPicPr preferRelativeResize="0"/>
          <p:nvPr>
            <p:ph idx="1" type="body"/>
          </p:nvPr>
        </p:nvPicPr>
        <p:blipFill rotWithShape="1">
          <a:blip r:embed="rId5">
            <a:alphaModFix/>
          </a:blip>
          <a:srcRect b="0" l="0" r="0" t="0"/>
          <a:stretch/>
        </p:blipFill>
        <p:spPr>
          <a:xfrm>
            <a:off x="838200" y="2445442"/>
            <a:ext cx="10515600" cy="3367290"/>
          </a:xfrm>
          <a:prstGeom prst="rect">
            <a:avLst/>
          </a:prstGeom>
          <a:noFill/>
          <a:ln>
            <a:noFill/>
          </a:ln>
        </p:spPr>
      </p:pic>
      <p:sp>
        <p:nvSpPr>
          <p:cNvPr id="260" name="Google Shape;260;p11"/>
          <p:cNvSpPr txBox="1"/>
          <p:nvPr/>
        </p:nvSpPr>
        <p:spPr>
          <a:xfrm>
            <a:off x="786109" y="1823997"/>
            <a:ext cx="76574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chemeClr val="dk1"/>
                </a:solidFill>
                <a:latin typeface="Noto Sans Symbols"/>
                <a:ea typeface="Noto Sans Symbols"/>
                <a:cs typeface="Noto Sans Symbols"/>
                <a:sym typeface="Noto Sans Symbols"/>
              </a:rPr>
              <a:t>Latest data</a:t>
            </a:r>
            <a:br>
              <a:rPr lang="en-US" sz="400">
                <a:solidFill>
                  <a:schemeClr val="dk1"/>
                </a:solidFill>
                <a:latin typeface="Arial"/>
                <a:ea typeface="Arial"/>
                <a:cs typeface="Arial"/>
                <a:sym typeface="Arial"/>
              </a:rPr>
            </a:br>
            <a:endParaRPr sz="400">
              <a:solidFill>
                <a:schemeClr val="dk1"/>
              </a:solidFill>
              <a:latin typeface="Arial"/>
              <a:ea typeface="Arial"/>
              <a:cs typeface="Arial"/>
              <a:sym typeface="Arial"/>
            </a:endParaRPr>
          </a:p>
        </p:txBody>
      </p:sp>
      <p:pic>
        <p:nvPicPr>
          <p:cNvPr id="261" name="Google Shape;261;p11"/>
          <p:cNvPicPr preferRelativeResize="0"/>
          <p:nvPr/>
        </p:nvPicPr>
        <p:blipFill rotWithShape="1">
          <a:blip r:embed="rId6">
            <a:alphaModFix/>
          </a:blip>
          <a:srcRect b="30808" l="14278" r="65663" t="55531"/>
          <a:stretch/>
        </p:blipFill>
        <p:spPr>
          <a:xfrm>
            <a:off x="670560" y="5684431"/>
            <a:ext cx="996846" cy="400110"/>
          </a:xfrm>
          <a:prstGeom prst="rect">
            <a:avLst/>
          </a:prstGeom>
          <a:noFill/>
          <a:ln>
            <a:noFill/>
          </a:ln>
        </p:spPr>
      </p:pic>
      <p:sp>
        <p:nvSpPr>
          <p:cNvPr id="262" name="Google Shape;262;p11"/>
          <p:cNvSpPr txBox="1"/>
          <p:nvPr/>
        </p:nvSpPr>
        <p:spPr>
          <a:xfrm>
            <a:off x="768096" y="6111011"/>
            <a:ext cx="671979"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chemeClr val="dk1"/>
                </a:solidFill>
                <a:latin typeface="Noto Sans Symbols"/>
                <a:ea typeface="Noto Sans Symbols"/>
                <a:cs typeface="Noto Sans Symbols"/>
                <a:sym typeface="Noto Sans Symbols"/>
              </a:rPr>
              <a:t>Previous data</a:t>
            </a:r>
            <a:endParaRPr/>
          </a:p>
        </p:txBody>
      </p:sp>
      <p:pic>
        <p:nvPicPr>
          <p:cNvPr id="263" name="Google Shape;263;p11"/>
          <p:cNvPicPr preferRelativeResize="0"/>
          <p:nvPr/>
        </p:nvPicPr>
        <p:blipFill rotWithShape="1">
          <a:blip r:embed="rId7">
            <a:alphaModFix/>
          </a:blip>
          <a:srcRect b="21455" l="27587" r="51679" t="64885"/>
          <a:stretch/>
        </p:blipFill>
        <p:spPr>
          <a:xfrm>
            <a:off x="670560" y="1996286"/>
            <a:ext cx="1009060" cy="481229"/>
          </a:xfrm>
          <a:prstGeom prst="rect">
            <a:avLst/>
          </a:prstGeom>
          <a:noFill/>
          <a:ln>
            <a:noFill/>
          </a:ln>
        </p:spPr>
      </p:pic>
      <p:sp>
        <p:nvSpPr>
          <p:cNvPr id="264" name="Google Shape;264;p11"/>
          <p:cNvSpPr txBox="1"/>
          <p:nvPr/>
        </p:nvSpPr>
        <p:spPr>
          <a:xfrm>
            <a:off x="1910939" y="1840946"/>
            <a:ext cx="128341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Noto Sans Symbols"/>
                <a:ea typeface="Noto Sans Symbols"/>
                <a:cs typeface="Noto Sans Symbols"/>
                <a:sym typeface="Noto Sans Symbols"/>
              </a:rPr>
              <a:t>Join column = X</a:t>
            </a:r>
            <a:endParaRPr/>
          </a:p>
        </p:txBody>
      </p:sp>
      <p:sp>
        <p:nvSpPr>
          <p:cNvPr id="265" name="Google Shape;265;p11"/>
          <p:cNvSpPr txBox="1"/>
          <p:nvPr/>
        </p:nvSpPr>
        <p:spPr>
          <a:xfrm>
            <a:off x="1893019" y="2098400"/>
            <a:ext cx="1470274"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Noto Sans Symbols"/>
                <a:ea typeface="Noto Sans Symbols"/>
                <a:cs typeface="Noto Sans Symbols"/>
                <a:sym typeface="Noto Sans Symbols"/>
              </a:rPr>
              <a:t>Compare column = Y,Z</a:t>
            </a:r>
            <a:endParaRPr/>
          </a:p>
        </p:txBody>
      </p:sp>
      <p:pic>
        <p:nvPicPr>
          <p:cNvPr id="266" name="Google Shape;266;p11"/>
          <p:cNvPicPr preferRelativeResize="0"/>
          <p:nvPr/>
        </p:nvPicPr>
        <p:blipFill rotWithShape="1">
          <a:blip r:embed="rId8">
            <a:alphaModFix/>
          </a:blip>
          <a:srcRect b="33070" l="11764" r="67172" t="59333"/>
          <a:stretch/>
        </p:blipFill>
        <p:spPr>
          <a:xfrm>
            <a:off x="8088284" y="3865418"/>
            <a:ext cx="1255221" cy="349134"/>
          </a:xfrm>
          <a:prstGeom prst="rect">
            <a:avLst/>
          </a:prstGeom>
          <a:noFill/>
          <a:ln>
            <a:noFill/>
          </a:ln>
        </p:spPr>
      </p:pic>
      <p:pic>
        <p:nvPicPr>
          <p:cNvPr id="267" name="Google Shape;267;p11"/>
          <p:cNvPicPr preferRelativeResize="0"/>
          <p:nvPr/>
        </p:nvPicPr>
        <p:blipFill rotWithShape="1">
          <a:blip r:embed="rId9">
            <a:alphaModFix/>
          </a:blip>
          <a:srcRect b="21450" l="31957" r="45476" t="66199"/>
          <a:stretch/>
        </p:blipFill>
        <p:spPr>
          <a:xfrm>
            <a:off x="7940178" y="2062677"/>
            <a:ext cx="1438102" cy="483950"/>
          </a:xfrm>
          <a:prstGeom prst="rect">
            <a:avLst/>
          </a:prstGeom>
          <a:noFill/>
          <a:ln>
            <a:noFill/>
          </a:ln>
        </p:spPr>
      </p:pic>
      <p:sp>
        <p:nvSpPr>
          <p:cNvPr id="268" name="Google Shape;268;p11"/>
          <p:cNvSpPr txBox="1"/>
          <p:nvPr/>
        </p:nvSpPr>
        <p:spPr>
          <a:xfrm>
            <a:off x="4606377" y="2337720"/>
            <a:ext cx="1309974"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800">
                <a:solidFill>
                  <a:schemeClr val="dk1"/>
                </a:solidFill>
                <a:latin typeface="Noto Sans Symbols"/>
                <a:ea typeface="Noto Sans Symbols"/>
                <a:cs typeface="Noto Sans Symbols"/>
                <a:sym typeface="Noto Sans Symbols"/>
              </a:rPr>
              <a:t>OUTPUT OF FULL OUTER JOI</a:t>
            </a:r>
            <a:r>
              <a:rPr lang="en-US" sz="800">
                <a:solidFill>
                  <a:schemeClr val="dk1"/>
                </a:solidFill>
                <a:latin typeface="Noto Sans Symbols"/>
                <a:ea typeface="Noto Sans Symbols"/>
                <a:cs typeface="Noto Sans Symbols"/>
                <a:sym typeface="Noto Sans Symbols"/>
              </a:rPr>
              <a:t>N</a:t>
            </a:r>
            <a:endParaRPr/>
          </a:p>
        </p:txBody>
      </p:sp>
      <p:pic>
        <p:nvPicPr>
          <p:cNvPr id="269" name="Google Shape;269;p11"/>
          <p:cNvPicPr preferRelativeResize="0"/>
          <p:nvPr/>
        </p:nvPicPr>
        <p:blipFill rotWithShape="1">
          <a:blip r:embed="rId10">
            <a:alphaModFix/>
          </a:blip>
          <a:srcRect b="27815" l="6491" r="72594" t="59849"/>
          <a:stretch/>
        </p:blipFill>
        <p:spPr>
          <a:xfrm>
            <a:off x="4606377" y="2646323"/>
            <a:ext cx="1763868" cy="78033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14"/>
          <p:cNvSpPr txBox="1"/>
          <p:nvPr>
            <p:ph type="title"/>
          </p:nvPr>
        </p:nvSpPr>
        <p:spPr>
          <a:xfrm>
            <a:off x="2066544" y="1911096"/>
            <a:ext cx="8055864" cy="2075688"/>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chemeClr val="lt1"/>
              </a:buClr>
              <a:buSzPts val="6400"/>
              <a:buFont typeface="Noto Sans Symbols"/>
              <a:buNone/>
            </a:pPr>
            <a:r>
              <a:rPr lang="en-US" sz="6400">
                <a:latin typeface="Noto Sans Symbols"/>
                <a:ea typeface="Noto Sans Symbols"/>
                <a:cs typeface="Noto Sans Symbols"/>
                <a:sym typeface="Noto Sans Symbols"/>
              </a:rPr>
              <a:t>RESULTS</a:t>
            </a:r>
            <a:endParaRPr/>
          </a:p>
        </p:txBody>
      </p:sp>
      <p:sp>
        <p:nvSpPr>
          <p:cNvPr id="275" name="Google Shape;275;p14"/>
          <p:cNvSpPr txBox="1"/>
          <p:nvPr>
            <p:ph idx="1" type="body"/>
          </p:nvPr>
        </p:nvSpPr>
        <p:spPr>
          <a:xfrm>
            <a:off x="3227832" y="4352544"/>
            <a:ext cx="5733288" cy="932688"/>
          </a:xfrm>
          <a:prstGeom prst="rect">
            <a:avLst/>
          </a:prstGeom>
          <a:noFill/>
          <a:ln>
            <a:noFill/>
          </a:ln>
        </p:spPr>
        <p:txBody>
          <a:bodyPr anchorCtr="0" anchor="t" bIns="45700" lIns="91425" spcFirstLastPara="1" rIns="91425" wrap="square" tIns="45700">
            <a:normAutofit/>
          </a:bodyPr>
          <a:lstStyle/>
          <a:p>
            <a:pPr indent="-228600" lvl="0" marL="228600" rtl="0" algn="ctr">
              <a:lnSpc>
                <a:spcPct val="110000"/>
              </a:lnSpc>
              <a:spcBef>
                <a:spcPts val="0"/>
              </a:spcBef>
              <a:spcAft>
                <a:spcPts val="0"/>
              </a:spcAft>
              <a:buClr>
                <a:schemeClr val="lt1"/>
              </a:buClr>
              <a:buSzPts val="3200"/>
              <a:buNone/>
            </a:pPr>
            <a:r>
              <a:t/>
            </a:r>
            <a:endParaRPr sz="3200">
              <a:solidFill>
                <a:schemeClr val="lt1"/>
              </a:solidFill>
            </a:endParaRPr>
          </a:p>
          <a:p>
            <a:pPr indent="-228600" lvl="0" marL="228600" rtl="0" algn="ctr">
              <a:lnSpc>
                <a:spcPct val="110000"/>
              </a:lnSpc>
              <a:spcBef>
                <a:spcPts val="1000"/>
              </a:spcBef>
              <a:spcAft>
                <a:spcPts val="0"/>
              </a:spcAft>
              <a:buClr>
                <a:schemeClr val="lt1"/>
              </a:buClr>
              <a:buSzPts val="3200"/>
              <a:buNone/>
            </a:pPr>
            <a:r>
              <a:t/>
            </a:r>
            <a:endParaRPr/>
          </a:p>
        </p:txBody>
      </p:sp>
      <p:sp>
        <p:nvSpPr>
          <p:cNvPr id="276" name="Google Shape;276;p14"/>
          <p:cNvSpPr txBox="1"/>
          <p:nvPr/>
        </p:nvSpPr>
        <p:spPr>
          <a:xfrm>
            <a:off x="11182184" y="6496216"/>
            <a:ext cx="328936"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Noto Sans Symbols"/>
                <a:ea typeface="Noto Sans Symbols"/>
                <a:cs typeface="Noto Sans Symbols"/>
                <a:sym typeface="Noto Sans Symbols"/>
              </a:rPr>
              <a:t>14</a:t>
            </a:r>
            <a:endParaRPr/>
          </a:p>
        </p:txBody>
      </p:sp>
      <p:pic>
        <p:nvPicPr>
          <p:cNvPr id="277" name="Google Shape;277;p14"/>
          <p:cNvPicPr preferRelativeResize="0"/>
          <p:nvPr/>
        </p:nvPicPr>
        <p:blipFill rotWithShape="1">
          <a:blip r:embed="rId3">
            <a:alphaModFix/>
          </a:blip>
          <a:srcRect b="35164" l="14238" r="9442" t="0"/>
          <a:stretch/>
        </p:blipFill>
        <p:spPr>
          <a:xfrm>
            <a:off x="11400096" y="6470621"/>
            <a:ext cx="791904" cy="387379"/>
          </a:xfrm>
          <a:prstGeom prst="rect">
            <a:avLst/>
          </a:prstGeom>
          <a:noFill/>
          <a:ln>
            <a:noFill/>
          </a:ln>
        </p:spPr>
      </p:pic>
      <p:pic>
        <p:nvPicPr>
          <p:cNvPr id="278" name="Google Shape;278;p14"/>
          <p:cNvPicPr preferRelativeResize="0"/>
          <p:nvPr/>
        </p:nvPicPr>
        <p:blipFill rotWithShape="1">
          <a:blip r:embed="rId4">
            <a:alphaModFix/>
          </a:blip>
          <a:srcRect b="0" l="0" r="0" t="0"/>
          <a:stretch/>
        </p:blipFill>
        <p:spPr>
          <a:xfrm>
            <a:off x="0" y="6546533"/>
            <a:ext cx="335280" cy="26323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5"/>
          <p:cNvSpPr txBox="1"/>
          <p:nvPr>
            <p:ph idx="10" type="dt"/>
          </p:nvPr>
        </p:nvSpPr>
        <p:spPr>
          <a:xfrm>
            <a:off x="381576" y="6356350"/>
            <a:ext cx="3199824"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1200">
                <a:latin typeface="Noto Sans Symbols"/>
                <a:ea typeface="Noto Sans Symbols"/>
                <a:cs typeface="Noto Sans Symbols"/>
                <a:sym typeface="Noto Sans Symbols"/>
              </a:rPr>
              <a:t>26/6/2024</a:t>
            </a:r>
            <a:endParaRPr/>
          </a:p>
        </p:txBody>
      </p:sp>
      <p:sp>
        <p:nvSpPr>
          <p:cNvPr id="284" name="Google Shape;284;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1200">
                <a:latin typeface="Noto Sans Symbols"/>
                <a:ea typeface="Noto Sans Symbols"/>
                <a:cs typeface="Noto Sans Symbols"/>
                <a:sym typeface="Noto Sans Symbols"/>
              </a:rPr>
              <a:t>ORCHID</a:t>
            </a:r>
            <a:endParaRPr/>
          </a:p>
        </p:txBody>
      </p:sp>
      <p:sp>
        <p:nvSpPr>
          <p:cNvPr id="285" name="Google Shape;285;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latin typeface="Noto Sans Symbols"/>
                <a:ea typeface="Noto Sans Symbols"/>
                <a:cs typeface="Noto Sans Symbols"/>
                <a:sym typeface="Noto Sans Symbols"/>
              </a:rPr>
              <a:t>‹#›</a:t>
            </a:fld>
            <a:endParaRPr sz="1200">
              <a:latin typeface="Noto Sans Symbols"/>
              <a:ea typeface="Noto Sans Symbols"/>
              <a:cs typeface="Noto Sans Symbols"/>
              <a:sym typeface="Noto Sans Symbols"/>
            </a:endParaRPr>
          </a:p>
        </p:txBody>
      </p:sp>
      <p:sp>
        <p:nvSpPr>
          <p:cNvPr id="286" name="Google Shape;286;p15"/>
          <p:cNvSpPr txBox="1"/>
          <p:nvPr/>
        </p:nvSpPr>
        <p:spPr>
          <a:xfrm>
            <a:off x="680466" y="136525"/>
            <a:ext cx="6232398"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400">
                <a:solidFill>
                  <a:schemeClr val="dk1"/>
                </a:solidFill>
                <a:latin typeface="Noto Sans Symbols"/>
                <a:ea typeface="Noto Sans Symbols"/>
                <a:cs typeface="Noto Sans Symbols"/>
                <a:sym typeface="Noto Sans Symbols"/>
              </a:rPr>
              <a:t>SAMPLE RESULT</a:t>
            </a:r>
            <a:endParaRPr sz="5400">
              <a:solidFill>
                <a:schemeClr val="dk1"/>
              </a:solidFill>
              <a:latin typeface="Arial"/>
              <a:ea typeface="Arial"/>
              <a:cs typeface="Arial"/>
              <a:sym typeface="Arial"/>
            </a:endParaRPr>
          </a:p>
        </p:txBody>
      </p:sp>
      <p:pic>
        <p:nvPicPr>
          <p:cNvPr id="287" name="Google Shape;287;p15"/>
          <p:cNvPicPr preferRelativeResize="0"/>
          <p:nvPr/>
        </p:nvPicPr>
        <p:blipFill rotWithShape="1">
          <a:blip r:embed="rId3">
            <a:alphaModFix/>
          </a:blip>
          <a:srcRect b="15701" l="9892" r="26895" t="32575"/>
          <a:stretch/>
        </p:blipFill>
        <p:spPr>
          <a:xfrm>
            <a:off x="616077" y="1326531"/>
            <a:ext cx="4266438" cy="2718488"/>
          </a:xfrm>
          <a:prstGeom prst="rect">
            <a:avLst/>
          </a:prstGeom>
          <a:noFill/>
          <a:ln>
            <a:noFill/>
          </a:ln>
        </p:spPr>
      </p:pic>
      <p:pic>
        <p:nvPicPr>
          <p:cNvPr id="288" name="Google Shape;288;p15"/>
          <p:cNvPicPr preferRelativeResize="0"/>
          <p:nvPr/>
        </p:nvPicPr>
        <p:blipFill rotWithShape="1">
          <a:blip r:embed="rId4">
            <a:alphaModFix/>
          </a:blip>
          <a:srcRect b="0" l="0" r="0" t="0"/>
          <a:stretch/>
        </p:blipFill>
        <p:spPr>
          <a:xfrm>
            <a:off x="0" y="6546533"/>
            <a:ext cx="335280" cy="263236"/>
          </a:xfrm>
          <a:prstGeom prst="rect">
            <a:avLst/>
          </a:prstGeom>
          <a:noFill/>
          <a:ln>
            <a:noFill/>
          </a:ln>
        </p:spPr>
      </p:pic>
      <p:sp>
        <p:nvSpPr>
          <p:cNvPr id="289" name="Google Shape;289;p15"/>
          <p:cNvSpPr txBox="1"/>
          <p:nvPr/>
        </p:nvSpPr>
        <p:spPr>
          <a:xfrm>
            <a:off x="616077" y="4692352"/>
            <a:ext cx="3928491"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 </a:t>
            </a:r>
            <a:r>
              <a:rPr lang="en-US" sz="1800">
                <a:solidFill>
                  <a:schemeClr val="dk1"/>
                </a:solidFill>
                <a:latin typeface="Noto Sans Symbols"/>
                <a:ea typeface="Noto Sans Symbols"/>
                <a:cs typeface="Noto Sans Symbols"/>
                <a:sym typeface="Noto Sans Symbols"/>
              </a:rPr>
              <a:t>Output of stale rows for some PT’S</a:t>
            </a:r>
            <a:endParaRPr/>
          </a:p>
        </p:txBody>
      </p:sp>
      <p:sp>
        <p:nvSpPr>
          <p:cNvPr id="290" name="Google Shape;290;p15"/>
          <p:cNvSpPr txBox="1"/>
          <p:nvPr/>
        </p:nvSpPr>
        <p:spPr>
          <a:xfrm>
            <a:off x="557784" y="932688"/>
            <a:ext cx="3302507"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Noto Sans Symbols"/>
                <a:ea typeface="Noto Sans Symbols"/>
                <a:cs typeface="Noto Sans Symbols"/>
                <a:sym typeface="Noto Sans Symbols"/>
              </a:rPr>
              <a:t>Output of diff rows for some PT’S</a:t>
            </a:r>
            <a:endParaRPr/>
          </a:p>
        </p:txBody>
      </p:sp>
      <p:pic>
        <p:nvPicPr>
          <p:cNvPr id="291" name="Google Shape;291;p15"/>
          <p:cNvPicPr preferRelativeResize="0"/>
          <p:nvPr/>
        </p:nvPicPr>
        <p:blipFill rotWithShape="1">
          <a:blip r:embed="rId5">
            <a:alphaModFix/>
          </a:blip>
          <a:srcRect b="35164" l="14238" r="9442" t="0"/>
          <a:stretch/>
        </p:blipFill>
        <p:spPr>
          <a:xfrm>
            <a:off x="11400096" y="6470621"/>
            <a:ext cx="791904" cy="387379"/>
          </a:xfrm>
          <a:prstGeom prst="rect">
            <a:avLst/>
          </a:prstGeom>
          <a:noFill/>
          <a:ln>
            <a:noFill/>
          </a:ln>
        </p:spPr>
      </p:pic>
      <p:pic>
        <p:nvPicPr>
          <p:cNvPr id="292" name="Google Shape;292;p15"/>
          <p:cNvPicPr preferRelativeResize="0"/>
          <p:nvPr/>
        </p:nvPicPr>
        <p:blipFill rotWithShape="1">
          <a:blip r:embed="rId6">
            <a:alphaModFix/>
          </a:blip>
          <a:srcRect b="25331" l="28649" r="16459" t="29876"/>
          <a:stretch/>
        </p:blipFill>
        <p:spPr>
          <a:xfrm>
            <a:off x="5828155" y="1230960"/>
            <a:ext cx="4698595" cy="2909630"/>
          </a:xfrm>
          <a:prstGeom prst="rect">
            <a:avLst/>
          </a:prstGeom>
          <a:noFill/>
          <a:ln>
            <a:noFill/>
          </a:ln>
        </p:spPr>
      </p:pic>
      <p:pic>
        <p:nvPicPr>
          <p:cNvPr id="293" name="Google Shape;293;p15"/>
          <p:cNvPicPr preferRelativeResize="0"/>
          <p:nvPr/>
        </p:nvPicPr>
        <p:blipFill rotWithShape="1">
          <a:blip r:embed="rId7">
            <a:alphaModFix/>
          </a:blip>
          <a:srcRect b="19666" l="18597" r="25874" t="68983"/>
          <a:stretch/>
        </p:blipFill>
        <p:spPr>
          <a:xfrm>
            <a:off x="2346949" y="4093077"/>
            <a:ext cx="5563604" cy="628378"/>
          </a:xfrm>
          <a:prstGeom prst="rect">
            <a:avLst/>
          </a:prstGeom>
          <a:noFill/>
          <a:ln>
            <a:noFill/>
          </a:ln>
        </p:spPr>
      </p:pic>
      <p:pic>
        <p:nvPicPr>
          <p:cNvPr id="294" name="Google Shape;294;p15"/>
          <p:cNvPicPr preferRelativeResize="0"/>
          <p:nvPr/>
        </p:nvPicPr>
        <p:blipFill rotWithShape="1">
          <a:blip r:embed="rId8">
            <a:alphaModFix/>
          </a:blip>
          <a:srcRect b="26480" l="9814" r="25557" t="54565"/>
          <a:stretch/>
        </p:blipFill>
        <p:spPr>
          <a:xfrm>
            <a:off x="1285034" y="5060492"/>
            <a:ext cx="5023262" cy="95682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16"/>
          <p:cNvSpPr txBox="1"/>
          <p:nvPr>
            <p:ph type="title"/>
          </p:nvPr>
        </p:nvSpPr>
        <p:spPr>
          <a:xfrm>
            <a:off x="768096"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4800"/>
              <a:buFont typeface="Noto Sans Symbols"/>
              <a:buNone/>
            </a:pPr>
            <a:r>
              <a:rPr lang="en-US" sz="4800">
                <a:latin typeface="Noto Sans Symbols"/>
                <a:ea typeface="Noto Sans Symbols"/>
                <a:cs typeface="Noto Sans Symbols"/>
                <a:sym typeface="Noto Sans Symbols"/>
              </a:rPr>
              <a:t>IMR COST ESTIMATION FOR VISUALLY SIMILAR</a:t>
            </a:r>
            <a:endParaRPr/>
          </a:p>
        </p:txBody>
      </p:sp>
      <p:sp>
        <p:nvSpPr>
          <p:cNvPr id="300" name="Google Shape;300;p16"/>
          <p:cNvSpPr txBox="1"/>
          <p:nvPr>
            <p:ph idx="10" type="dt"/>
          </p:nvPr>
        </p:nvSpPr>
        <p:spPr>
          <a:xfrm>
            <a:off x="474562" y="6356350"/>
            <a:ext cx="310683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1200">
                <a:latin typeface="Noto Sans Symbols"/>
                <a:ea typeface="Noto Sans Symbols"/>
                <a:cs typeface="Noto Sans Symbols"/>
                <a:sym typeface="Noto Sans Symbols"/>
              </a:rPr>
              <a:t>26/6/2024</a:t>
            </a:r>
            <a:endParaRPr/>
          </a:p>
        </p:txBody>
      </p:sp>
      <p:sp>
        <p:nvSpPr>
          <p:cNvPr id="301" name="Google Shape;301;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1200">
                <a:latin typeface="Noto Sans Symbols"/>
                <a:ea typeface="Noto Sans Symbols"/>
                <a:cs typeface="Noto Sans Symbols"/>
                <a:sym typeface="Noto Sans Symbols"/>
              </a:rPr>
              <a:t>ORCHID</a:t>
            </a:r>
            <a:endParaRPr/>
          </a:p>
        </p:txBody>
      </p:sp>
      <p:sp>
        <p:nvSpPr>
          <p:cNvPr id="302" name="Google Shape;302;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latin typeface="Noto Sans Symbols"/>
                <a:ea typeface="Noto Sans Symbols"/>
                <a:cs typeface="Noto Sans Symbols"/>
                <a:sym typeface="Noto Sans Symbols"/>
              </a:rPr>
              <a:t>‹#›</a:t>
            </a:fld>
            <a:endParaRPr sz="1200">
              <a:latin typeface="Noto Sans Symbols"/>
              <a:ea typeface="Noto Sans Symbols"/>
              <a:cs typeface="Noto Sans Symbols"/>
              <a:sym typeface="Noto Sans Symbols"/>
            </a:endParaRPr>
          </a:p>
        </p:txBody>
      </p:sp>
      <p:pic>
        <p:nvPicPr>
          <p:cNvPr id="303" name="Google Shape;303;p16"/>
          <p:cNvPicPr preferRelativeResize="0"/>
          <p:nvPr/>
        </p:nvPicPr>
        <p:blipFill rotWithShape="1">
          <a:blip r:embed="rId3">
            <a:alphaModFix/>
          </a:blip>
          <a:srcRect b="35164" l="14238" r="9442" t="0"/>
          <a:stretch/>
        </p:blipFill>
        <p:spPr>
          <a:xfrm>
            <a:off x="11400096" y="6470621"/>
            <a:ext cx="791904" cy="387379"/>
          </a:xfrm>
          <a:prstGeom prst="rect">
            <a:avLst/>
          </a:prstGeom>
          <a:noFill/>
          <a:ln>
            <a:noFill/>
          </a:ln>
        </p:spPr>
      </p:pic>
      <p:pic>
        <p:nvPicPr>
          <p:cNvPr id="304" name="Google Shape;304;p16"/>
          <p:cNvPicPr preferRelativeResize="0"/>
          <p:nvPr/>
        </p:nvPicPr>
        <p:blipFill rotWithShape="1">
          <a:blip r:embed="rId4">
            <a:alphaModFix/>
          </a:blip>
          <a:srcRect b="0" l="0" r="0" t="0"/>
          <a:stretch/>
        </p:blipFill>
        <p:spPr>
          <a:xfrm>
            <a:off x="0" y="6546533"/>
            <a:ext cx="335280" cy="263236"/>
          </a:xfrm>
          <a:prstGeom prst="rect">
            <a:avLst/>
          </a:prstGeom>
          <a:noFill/>
          <a:ln>
            <a:noFill/>
          </a:ln>
        </p:spPr>
      </p:pic>
      <p:pic>
        <p:nvPicPr>
          <p:cNvPr id="305" name="Google Shape;305;p16"/>
          <p:cNvPicPr preferRelativeResize="0"/>
          <p:nvPr>
            <p:ph idx="1" type="body"/>
          </p:nvPr>
        </p:nvPicPr>
        <p:blipFill rotWithShape="1">
          <a:blip r:embed="rId5">
            <a:alphaModFix/>
          </a:blip>
          <a:srcRect b="20469" l="17450" r="17451" t="17056"/>
          <a:stretch/>
        </p:blipFill>
        <p:spPr>
          <a:xfrm>
            <a:off x="2776654" y="1784195"/>
            <a:ext cx="6478858" cy="4259766"/>
          </a:xfrm>
          <a:prstGeom prst="rect">
            <a:avLst/>
          </a:prstGeom>
          <a:noFill/>
          <a:ln>
            <a:noFill/>
          </a:ln>
        </p:spPr>
      </p:pic>
      <p:sp>
        <p:nvSpPr>
          <p:cNvPr id="306" name="Google Shape;306;p16"/>
          <p:cNvSpPr txBox="1"/>
          <p:nvPr/>
        </p:nvSpPr>
        <p:spPr>
          <a:xfrm>
            <a:off x="768096" y="1818411"/>
            <a:ext cx="163071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Noto Sans Symbols"/>
                <a:ea typeface="Noto Sans Symbols"/>
                <a:cs typeface="Noto Sans Symbols"/>
                <a:sym typeface="Noto Sans Symbols"/>
              </a:rPr>
              <a:t>For Dynamo writes: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17"/>
          <p:cNvSpPr txBox="1"/>
          <p:nvPr>
            <p:ph type="title"/>
          </p:nvPr>
        </p:nvSpPr>
        <p:spPr>
          <a:xfrm>
            <a:off x="2066544" y="1911096"/>
            <a:ext cx="8055864" cy="2075688"/>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chemeClr val="lt1"/>
              </a:buClr>
              <a:buSzPts val="6400"/>
              <a:buFont typeface="Noto Sans Symbols"/>
              <a:buNone/>
            </a:pPr>
            <a:r>
              <a:rPr lang="en-US" sz="6400">
                <a:latin typeface="Noto Sans Symbols"/>
                <a:ea typeface="Noto Sans Symbols"/>
                <a:cs typeface="Noto Sans Symbols"/>
                <a:sym typeface="Noto Sans Symbols"/>
              </a:rPr>
              <a:t>FUTURE SCOPE</a:t>
            </a:r>
            <a:endParaRPr/>
          </a:p>
        </p:txBody>
      </p:sp>
      <p:sp>
        <p:nvSpPr>
          <p:cNvPr id="312" name="Google Shape;312;p17"/>
          <p:cNvSpPr txBox="1"/>
          <p:nvPr/>
        </p:nvSpPr>
        <p:spPr>
          <a:xfrm>
            <a:off x="10925092" y="6368994"/>
            <a:ext cx="328936"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Noto Sans Symbols"/>
                <a:ea typeface="Noto Sans Symbols"/>
                <a:cs typeface="Noto Sans Symbols"/>
                <a:sym typeface="Noto Sans Symbols"/>
              </a:rPr>
              <a:t>17</a:t>
            </a:r>
            <a:endParaRPr/>
          </a:p>
        </p:txBody>
      </p:sp>
      <p:pic>
        <p:nvPicPr>
          <p:cNvPr id="313" name="Google Shape;313;p17"/>
          <p:cNvPicPr preferRelativeResize="0"/>
          <p:nvPr/>
        </p:nvPicPr>
        <p:blipFill rotWithShape="1">
          <a:blip r:embed="rId3">
            <a:alphaModFix/>
          </a:blip>
          <a:srcRect b="35164" l="14238" r="9442" t="0"/>
          <a:stretch/>
        </p:blipFill>
        <p:spPr>
          <a:xfrm>
            <a:off x="11400096" y="6470621"/>
            <a:ext cx="791904" cy="387379"/>
          </a:xfrm>
          <a:prstGeom prst="rect">
            <a:avLst/>
          </a:prstGeom>
          <a:noFill/>
          <a:ln>
            <a:noFill/>
          </a:ln>
        </p:spPr>
      </p:pic>
      <p:pic>
        <p:nvPicPr>
          <p:cNvPr id="314" name="Google Shape;314;p17"/>
          <p:cNvPicPr preferRelativeResize="0"/>
          <p:nvPr/>
        </p:nvPicPr>
        <p:blipFill rotWithShape="1">
          <a:blip r:embed="rId4">
            <a:alphaModFix/>
          </a:blip>
          <a:srcRect b="0" l="0" r="0" t="0"/>
          <a:stretch/>
        </p:blipFill>
        <p:spPr>
          <a:xfrm>
            <a:off x="0" y="6546533"/>
            <a:ext cx="335280" cy="26323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18"/>
          <p:cNvSpPr txBox="1"/>
          <p:nvPr>
            <p:ph type="title"/>
          </p:nvPr>
        </p:nvSpPr>
        <p:spPr>
          <a:xfrm>
            <a:off x="4591878" y="966125"/>
            <a:ext cx="3886200" cy="1183093"/>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chemeClr val="dk1"/>
              </a:buClr>
              <a:buSzPts val="5400"/>
              <a:buFont typeface="Noto Sans Symbols"/>
              <a:buNone/>
            </a:pPr>
            <a:r>
              <a:rPr lang="en-US" sz="5400">
                <a:latin typeface="Noto Sans Symbols"/>
                <a:ea typeface="Noto Sans Symbols"/>
                <a:cs typeface="Noto Sans Symbols"/>
                <a:sym typeface="Noto Sans Symbols"/>
              </a:rPr>
              <a:t>FUTURE SCOPE</a:t>
            </a:r>
            <a:endParaRPr/>
          </a:p>
        </p:txBody>
      </p:sp>
      <p:sp>
        <p:nvSpPr>
          <p:cNvPr id="320" name="Google Shape;320;p18"/>
          <p:cNvSpPr txBox="1"/>
          <p:nvPr>
            <p:ph idx="1" type="body"/>
          </p:nvPr>
        </p:nvSpPr>
        <p:spPr>
          <a:xfrm>
            <a:off x="807720" y="2525880"/>
            <a:ext cx="7474889" cy="1410016"/>
          </a:xfrm>
          <a:prstGeom prst="rect">
            <a:avLst/>
          </a:prstGeom>
          <a:noFill/>
          <a:ln>
            <a:noFill/>
          </a:ln>
        </p:spPr>
        <p:txBody>
          <a:bodyPr anchorCtr="0" anchor="t" bIns="45700" lIns="91425" spcFirstLastPara="1" rIns="91425" wrap="square" tIns="45700">
            <a:normAutofit fontScale="32500" lnSpcReduction="20000"/>
          </a:bodyPr>
          <a:lstStyle/>
          <a:p>
            <a:pPr indent="0" lvl="0" marL="0" rtl="0" algn="l">
              <a:lnSpc>
                <a:spcPct val="110000"/>
              </a:lnSpc>
              <a:spcBef>
                <a:spcPts val="0"/>
              </a:spcBef>
              <a:spcAft>
                <a:spcPts val="0"/>
              </a:spcAft>
              <a:buClr>
                <a:srgbClr val="02080E"/>
              </a:buClr>
              <a:buSzPct val="100000"/>
              <a:buNone/>
            </a:pPr>
            <a:r>
              <a:rPr b="0" i="0" lang="en-US" sz="7200" u="none" strike="noStrike">
                <a:solidFill>
                  <a:srgbClr val="02080E"/>
                </a:solidFill>
                <a:latin typeface="Noto Sans Symbols"/>
                <a:ea typeface="Noto Sans Symbols"/>
                <a:cs typeface="Noto Sans Symbols"/>
                <a:sym typeface="Noto Sans Symbols"/>
              </a:rPr>
              <a:t>1. Integrate into other projects, such as image backgrounds.</a:t>
            </a:r>
            <a:endParaRPr/>
          </a:p>
          <a:p>
            <a:pPr indent="0" lvl="0" marL="0" rtl="0" algn="l">
              <a:lnSpc>
                <a:spcPct val="110000"/>
              </a:lnSpc>
              <a:spcBef>
                <a:spcPts val="1000"/>
              </a:spcBef>
              <a:spcAft>
                <a:spcPts val="0"/>
              </a:spcAft>
              <a:buClr>
                <a:schemeClr val="dk1"/>
              </a:buClr>
              <a:buSzPct val="100000"/>
              <a:buNone/>
            </a:pPr>
            <a:r>
              <a:t/>
            </a:r>
            <a:endParaRPr b="0" i="0" sz="7200" u="none" strike="noStrike">
              <a:solidFill>
                <a:srgbClr val="02080E"/>
              </a:solidFill>
              <a:latin typeface="Noto Sans Symbols"/>
              <a:ea typeface="Noto Sans Symbols"/>
              <a:cs typeface="Noto Sans Symbols"/>
              <a:sym typeface="Noto Sans Symbols"/>
            </a:endParaRPr>
          </a:p>
          <a:p>
            <a:pPr indent="0" lvl="0" marL="0" rtl="0" algn="l">
              <a:lnSpc>
                <a:spcPct val="110000"/>
              </a:lnSpc>
              <a:spcBef>
                <a:spcPts val="1000"/>
              </a:spcBef>
              <a:spcAft>
                <a:spcPts val="0"/>
              </a:spcAft>
              <a:buClr>
                <a:srgbClr val="02080E"/>
              </a:buClr>
              <a:buSzPct val="100000"/>
              <a:buNone/>
            </a:pPr>
            <a:r>
              <a:rPr lang="en-US" sz="7200">
                <a:solidFill>
                  <a:srgbClr val="02080E"/>
                </a:solidFill>
                <a:latin typeface="Noto Sans Symbols"/>
                <a:ea typeface="Noto Sans Symbols"/>
                <a:cs typeface="Noto Sans Symbols"/>
                <a:sym typeface="Noto Sans Symbols"/>
              </a:rPr>
              <a:t>2. Integrate </a:t>
            </a:r>
            <a:r>
              <a:rPr b="0" i="0" lang="en-US" sz="7200" u="none" strike="noStrike">
                <a:solidFill>
                  <a:srgbClr val="02080E"/>
                </a:solidFill>
                <a:latin typeface="Noto Sans Symbols"/>
                <a:ea typeface="Noto Sans Symbols"/>
                <a:cs typeface="Noto Sans Symbols"/>
                <a:sym typeface="Noto Sans Symbols"/>
              </a:rPr>
              <a:t>the Delta Computation Utility with multiple services.</a:t>
            </a:r>
            <a:endParaRPr/>
          </a:p>
          <a:p>
            <a:pPr indent="0" lvl="0" marL="0" rtl="0" algn="l">
              <a:lnSpc>
                <a:spcPct val="110000"/>
              </a:lnSpc>
              <a:spcBef>
                <a:spcPts val="1000"/>
              </a:spcBef>
              <a:spcAft>
                <a:spcPts val="0"/>
              </a:spcAft>
              <a:buClr>
                <a:schemeClr val="dk1"/>
              </a:buClr>
              <a:buSzPct val="100000"/>
              <a:buNone/>
            </a:pPr>
            <a:r>
              <a:t/>
            </a:r>
            <a:endParaRPr b="0" i="0" u="none" strike="noStrike">
              <a:solidFill>
                <a:srgbClr val="000000"/>
              </a:solidFill>
              <a:latin typeface="Noto Sans Symbols"/>
              <a:ea typeface="Noto Sans Symbols"/>
              <a:cs typeface="Noto Sans Symbols"/>
              <a:sym typeface="Noto Sans Symbols"/>
            </a:endParaRPr>
          </a:p>
          <a:p>
            <a:pPr indent="0" lvl="0" marL="0" rtl="0" algn="l">
              <a:lnSpc>
                <a:spcPct val="110000"/>
              </a:lnSpc>
              <a:spcBef>
                <a:spcPts val="1000"/>
              </a:spcBef>
              <a:spcAft>
                <a:spcPts val="0"/>
              </a:spcAft>
              <a:buClr>
                <a:schemeClr val="dk1"/>
              </a:buClr>
              <a:buSzPct val="100000"/>
              <a:buNone/>
            </a:pPr>
            <a:r>
              <a:t/>
            </a:r>
            <a:endParaRPr>
              <a:latin typeface="Noto Sans Symbols"/>
              <a:ea typeface="Noto Sans Symbols"/>
              <a:cs typeface="Noto Sans Symbols"/>
              <a:sym typeface="Noto Sans Symbols"/>
            </a:endParaRPr>
          </a:p>
        </p:txBody>
      </p:sp>
      <p:sp>
        <p:nvSpPr>
          <p:cNvPr id="321" name="Google Shape;321;p18"/>
          <p:cNvSpPr txBox="1"/>
          <p:nvPr>
            <p:ph idx="12" type="sldNum"/>
          </p:nvPr>
        </p:nvSpPr>
        <p:spPr>
          <a:xfrm>
            <a:off x="864108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latin typeface="Noto Sans Symbols"/>
                <a:ea typeface="Noto Sans Symbols"/>
                <a:cs typeface="Noto Sans Symbols"/>
                <a:sym typeface="Noto Sans Symbols"/>
              </a:rPr>
              <a:t>‹#›</a:t>
            </a:fld>
            <a:endParaRPr sz="1200">
              <a:latin typeface="Noto Sans Symbols"/>
              <a:ea typeface="Noto Sans Symbols"/>
              <a:cs typeface="Noto Sans Symbols"/>
              <a:sym typeface="Noto Sans Symbols"/>
            </a:endParaRPr>
          </a:p>
        </p:txBody>
      </p:sp>
      <p:sp>
        <p:nvSpPr>
          <p:cNvPr id="322" name="Google Shape;322;p18"/>
          <p:cNvSpPr txBox="1"/>
          <p:nvPr/>
        </p:nvSpPr>
        <p:spPr>
          <a:xfrm>
            <a:off x="5578949" y="6344150"/>
            <a:ext cx="1103861"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Noto Sans Symbols"/>
                <a:ea typeface="Noto Sans Symbols"/>
                <a:cs typeface="Noto Sans Symbols"/>
                <a:sym typeface="Noto Sans Symbols"/>
              </a:rPr>
              <a:t>ORCHID</a:t>
            </a:r>
            <a:endParaRPr/>
          </a:p>
        </p:txBody>
      </p:sp>
      <p:sp>
        <p:nvSpPr>
          <p:cNvPr id="323" name="Google Shape;323;p18"/>
          <p:cNvSpPr txBox="1"/>
          <p:nvPr/>
        </p:nvSpPr>
        <p:spPr>
          <a:xfrm>
            <a:off x="608937" y="6444476"/>
            <a:ext cx="94663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Noto Sans Symbols"/>
                <a:ea typeface="Noto Sans Symbols"/>
                <a:cs typeface="Noto Sans Symbols"/>
                <a:sym typeface="Noto Sans Symbols"/>
              </a:rPr>
              <a:t>26/6/2024</a:t>
            </a:r>
            <a:endParaRPr/>
          </a:p>
        </p:txBody>
      </p:sp>
      <p:pic>
        <p:nvPicPr>
          <p:cNvPr id="324" name="Google Shape;324;p18"/>
          <p:cNvPicPr preferRelativeResize="0"/>
          <p:nvPr/>
        </p:nvPicPr>
        <p:blipFill rotWithShape="1">
          <a:blip r:embed="rId3">
            <a:alphaModFix/>
          </a:blip>
          <a:srcRect b="35164" l="14238" r="9442" t="0"/>
          <a:stretch/>
        </p:blipFill>
        <p:spPr>
          <a:xfrm>
            <a:off x="11400096" y="6470621"/>
            <a:ext cx="791904" cy="387379"/>
          </a:xfrm>
          <a:prstGeom prst="rect">
            <a:avLst/>
          </a:prstGeom>
          <a:noFill/>
          <a:ln>
            <a:noFill/>
          </a:ln>
        </p:spPr>
      </p:pic>
      <p:pic>
        <p:nvPicPr>
          <p:cNvPr id="325" name="Google Shape;325;p18"/>
          <p:cNvPicPr preferRelativeResize="0"/>
          <p:nvPr/>
        </p:nvPicPr>
        <p:blipFill rotWithShape="1">
          <a:blip r:embed="rId4">
            <a:alphaModFix/>
          </a:blip>
          <a:srcRect b="0" l="0" r="0" t="0"/>
          <a:stretch/>
        </p:blipFill>
        <p:spPr>
          <a:xfrm>
            <a:off x="0" y="6546533"/>
            <a:ext cx="335280" cy="263236"/>
          </a:xfrm>
          <a:prstGeom prst="rect">
            <a:avLst/>
          </a:prstGeom>
          <a:noFill/>
          <a:ln>
            <a:noFill/>
          </a:ln>
        </p:spPr>
      </p:pic>
      <p:pic>
        <p:nvPicPr>
          <p:cNvPr id="326" name="Google Shape;326;p18"/>
          <p:cNvPicPr preferRelativeResize="0"/>
          <p:nvPr/>
        </p:nvPicPr>
        <p:blipFill rotWithShape="1">
          <a:blip r:embed="rId5">
            <a:alphaModFix/>
          </a:blip>
          <a:srcRect b="0" l="0" r="0" t="0"/>
          <a:stretch/>
        </p:blipFill>
        <p:spPr>
          <a:xfrm>
            <a:off x="8189843" y="2525880"/>
            <a:ext cx="3392557" cy="304552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19"/>
          <p:cNvSpPr txBox="1"/>
          <p:nvPr>
            <p:ph idx="10" type="dt"/>
          </p:nvPr>
        </p:nvSpPr>
        <p:spPr>
          <a:xfrm>
            <a:off x="556591" y="6356350"/>
            <a:ext cx="3024809"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1200">
                <a:latin typeface="Noto Sans Symbols"/>
                <a:ea typeface="Noto Sans Symbols"/>
                <a:cs typeface="Noto Sans Symbols"/>
                <a:sym typeface="Noto Sans Symbols"/>
              </a:rPr>
              <a:t>26/6/2024</a:t>
            </a:r>
            <a:endParaRPr/>
          </a:p>
        </p:txBody>
      </p:sp>
      <p:sp>
        <p:nvSpPr>
          <p:cNvPr id="332" name="Google Shape;332;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1200">
                <a:latin typeface="Noto Sans Symbols"/>
                <a:ea typeface="Noto Sans Symbols"/>
                <a:cs typeface="Noto Sans Symbols"/>
                <a:sym typeface="Noto Sans Symbols"/>
              </a:rPr>
              <a:t>ORCHID</a:t>
            </a:r>
            <a:endParaRPr/>
          </a:p>
        </p:txBody>
      </p:sp>
      <p:sp>
        <p:nvSpPr>
          <p:cNvPr id="333" name="Google Shape;333;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latin typeface="Noto Sans Symbols"/>
                <a:ea typeface="Noto Sans Symbols"/>
                <a:cs typeface="Noto Sans Symbols"/>
                <a:sym typeface="Noto Sans Symbols"/>
              </a:rPr>
              <a:t>‹#›</a:t>
            </a:fld>
            <a:endParaRPr sz="1200">
              <a:latin typeface="Noto Sans Symbols"/>
              <a:ea typeface="Noto Sans Symbols"/>
              <a:cs typeface="Noto Sans Symbols"/>
              <a:sym typeface="Noto Sans Symbols"/>
            </a:endParaRPr>
          </a:p>
        </p:txBody>
      </p:sp>
      <p:pic>
        <p:nvPicPr>
          <p:cNvPr id="334" name="Google Shape;334;p19"/>
          <p:cNvPicPr preferRelativeResize="0"/>
          <p:nvPr/>
        </p:nvPicPr>
        <p:blipFill rotWithShape="1">
          <a:blip r:embed="rId3">
            <a:alphaModFix/>
          </a:blip>
          <a:srcRect b="0" l="0" r="0" t="0"/>
          <a:stretch/>
        </p:blipFill>
        <p:spPr>
          <a:xfrm>
            <a:off x="0" y="6546533"/>
            <a:ext cx="335280" cy="263236"/>
          </a:xfrm>
          <a:prstGeom prst="rect">
            <a:avLst/>
          </a:prstGeom>
          <a:noFill/>
          <a:ln>
            <a:noFill/>
          </a:ln>
        </p:spPr>
      </p:pic>
      <p:sp>
        <p:nvSpPr>
          <p:cNvPr id="335" name="Google Shape;335;p19"/>
          <p:cNvSpPr txBox="1"/>
          <p:nvPr/>
        </p:nvSpPr>
        <p:spPr>
          <a:xfrm>
            <a:off x="848140" y="437321"/>
            <a:ext cx="9634330" cy="72943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Noto Sans Symbols"/>
                <a:ea typeface="Noto Sans Symbols"/>
                <a:cs typeface="Noto Sans Symbols"/>
                <a:sym typeface="Noto Sans Symbols"/>
              </a:rPr>
              <a:t>3. Imagine you have two datasets, D1 (Previous) and D2 (New). You want to extract specific rows from D2 based on conditions that involve not just the columns used for joining or comparing the datasets, but also an additional associated column. This extraction process can be further extended to handle numerical columns by specifying any operator (such as &gt;, &lt;, =, etc.).</a:t>
            </a:r>
            <a:endParaRPr/>
          </a:p>
          <a:p>
            <a:pPr indent="0" lvl="0" marL="0" marR="0" rtl="0" algn="l">
              <a:spcBef>
                <a:spcPts val="0"/>
              </a:spcBef>
              <a:spcAft>
                <a:spcPts val="0"/>
              </a:spcAft>
              <a:buNone/>
            </a:pPr>
            <a:r>
              <a:rPr lang="en-US" sz="1800">
                <a:solidFill>
                  <a:schemeClr val="dk1"/>
                </a:solidFill>
                <a:latin typeface="Noto Sans Symbols"/>
                <a:ea typeface="Noto Sans Symbols"/>
                <a:cs typeface="Noto Sans Symbols"/>
                <a:sym typeface="Noto Sans Symbols"/>
              </a:rPr>
              <a:t>	</a:t>
            </a:r>
            <a:r>
              <a:rPr b="1" lang="en-US" sz="1800">
                <a:solidFill>
                  <a:schemeClr val="dk1"/>
                </a:solidFill>
                <a:latin typeface="Noto Sans Symbols"/>
                <a:ea typeface="Noto Sans Symbols"/>
                <a:cs typeface="Noto Sans Symbols"/>
                <a:sym typeface="Noto Sans Symbols"/>
              </a:rPr>
              <a:t>EXAMPLE:</a:t>
            </a:r>
            <a:r>
              <a:rPr lang="en-US" sz="1800">
                <a:solidFill>
                  <a:schemeClr val="dk1"/>
                </a:solidFill>
                <a:latin typeface="Noto Sans Symbols"/>
                <a:ea typeface="Noto Sans Symbols"/>
                <a:cs typeface="Noto Sans Symbols"/>
                <a:sym typeface="Noto Sans Symbols"/>
              </a:rPr>
              <a:t>  *  D1 : contains columns X, Y, Z.</a:t>
            </a:r>
            <a:endParaRPr/>
          </a:p>
          <a:p>
            <a:pPr indent="0" lvl="0" marL="0" marR="0" rtl="0" algn="l">
              <a:spcBef>
                <a:spcPts val="0"/>
              </a:spcBef>
              <a:spcAft>
                <a:spcPts val="0"/>
              </a:spcAft>
              <a:buNone/>
            </a:pPr>
            <a:r>
              <a:rPr lang="en-US" sz="1800">
                <a:solidFill>
                  <a:schemeClr val="dk1"/>
                </a:solidFill>
                <a:latin typeface="Noto Sans Symbols"/>
                <a:ea typeface="Noto Sans Symbols"/>
                <a:cs typeface="Noto Sans Symbols"/>
                <a:sym typeface="Noto Sans Symbols"/>
              </a:rPr>
              <a:t>		*  D2 : contains columns X, Y, Z.</a:t>
            </a:r>
            <a:endParaRPr/>
          </a:p>
          <a:p>
            <a:pPr indent="0" lvl="0" marL="0" marR="0" rtl="0" algn="l">
              <a:spcBef>
                <a:spcPts val="0"/>
              </a:spcBef>
              <a:spcAft>
                <a:spcPts val="0"/>
              </a:spcAft>
              <a:buNone/>
            </a:pPr>
            <a:r>
              <a:rPr b="1" lang="en-US" sz="1800">
                <a:solidFill>
                  <a:schemeClr val="dk1"/>
                </a:solidFill>
                <a:latin typeface="Noto Sans Symbols"/>
                <a:ea typeface="Noto Sans Symbols"/>
                <a:cs typeface="Noto Sans Symbols"/>
                <a:sym typeface="Noto Sans Symbols"/>
              </a:rPr>
              <a:t>		Conditions</a:t>
            </a:r>
            <a:r>
              <a:rPr lang="en-US" sz="1800">
                <a:solidFill>
                  <a:schemeClr val="dk1"/>
                </a:solidFill>
                <a:latin typeface="Noto Sans Symbols"/>
                <a:ea typeface="Noto Sans Symbols"/>
                <a:cs typeface="Noto Sans Symbols"/>
                <a:sym typeface="Noto Sans Symbols"/>
              </a:rPr>
              <a:t>:</a:t>
            </a:r>
            <a:endParaRPr/>
          </a:p>
          <a:p>
            <a:pPr indent="0" lvl="0" marL="0" marR="0" rtl="0" algn="l">
              <a:spcBef>
                <a:spcPts val="0"/>
              </a:spcBef>
              <a:spcAft>
                <a:spcPts val="0"/>
              </a:spcAft>
              <a:buNone/>
            </a:pPr>
            <a:r>
              <a:rPr lang="en-US" sz="1800">
                <a:solidFill>
                  <a:schemeClr val="dk1"/>
                </a:solidFill>
                <a:latin typeface="Noto Sans Symbols"/>
                <a:ea typeface="Noto Sans Symbols"/>
                <a:cs typeface="Noto Sans Symbols"/>
                <a:sym typeface="Noto Sans Symbols"/>
              </a:rPr>
              <a:t>		* Join Column: X</a:t>
            </a:r>
            <a:endParaRPr/>
          </a:p>
          <a:p>
            <a:pPr indent="0" lvl="0" marL="0" marR="0" rtl="0" algn="l">
              <a:spcBef>
                <a:spcPts val="0"/>
              </a:spcBef>
              <a:spcAft>
                <a:spcPts val="0"/>
              </a:spcAft>
              <a:buNone/>
            </a:pPr>
            <a:r>
              <a:rPr lang="en-US" sz="1800">
                <a:solidFill>
                  <a:schemeClr val="dk1"/>
                </a:solidFill>
                <a:latin typeface="Noto Sans Symbols"/>
                <a:ea typeface="Noto Sans Symbols"/>
                <a:cs typeface="Noto Sans Symbols"/>
                <a:sym typeface="Noto Sans Symbols"/>
              </a:rPr>
              <a:t>		* Compare Column: Y</a:t>
            </a:r>
            <a:endParaRPr/>
          </a:p>
          <a:p>
            <a:pPr indent="0" lvl="0" marL="0" marR="0" rtl="0" algn="l">
              <a:spcBef>
                <a:spcPts val="0"/>
              </a:spcBef>
              <a:spcAft>
                <a:spcPts val="0"/>
              </a:spcAft>
              <a:buNone/>
            </a:pPr>
            <a:r>
              <a:rPr lang="en-US" sz="1800">
                <a:solidFill>
                  <a:schemeClr val="dk1"/>
                </a:solidFill>
                <a:latin typeface="Noto Sans Symbols"/>
                <a:ea typeface="Noto Sans Symbols"/>
                <a:cs typeface="Noto Sans Symbols"/>
                <a:sym typeface="Noto Sans Symbols"/>
              </a:rPr>
              <a:t>		* (</a:t>
            </a:r>
            <a:r>
              <a:rPr b="1" lang="en-US" sz="1800">
                <a:solidFill>
                  <a:schemeClr val="dk1"/>
                </a:solidFill>
                <a:latin typeface="Noto Sans Symbols"/>
                <a:ea typeface="Noto Sans Symbols"/>
                <a:cs typeface="Noto Sans Symbols"/>
                <a:sym typeface="Noto Sans Symbols"/>
              </a:rPr>
              <a:t>NEW</a:t>
            </a:r>
            <a:r>
              <a:rPr lang="en-US" sz="1800">
                <a:solidFill>
                  <a:schemeClr val="dk1"/>
                </a:solidFill>
                <a:latin typeface="Noto Sans Symbols"/>
                <a:ea typeface="Noto Sans Symbols"/>
                <a:cs typeface="Noto Sans Symbols"/>
                <a:sym typeface="Noto Sans Symbols"/>
              </a:rPr>
              <a:t>) Associate Column (Z): A new column that influences the extraction of rows in 			previous or latest based on a condition not directly related to the join or compare columns. 		(passed as dictionary).</a:t>
            </a:r>
            <a:endParaRPr/>
          </a:p>
          <a:p>
            <a:pPr indent="0" lvl="0" marL="0" marR="0" rtl="0" algn="l">
              <a:spcBef>
                <a:spcPts val="0"/>
              </a:spcBef>
              <a:spcAft>
                <a:spcPts val="0"/>
              </a:spcAft>
              <a:buNone/>
            </a:pPr>
            <a:r>
              <a:rPr lang="en-US" sz="1800">
                <a:solidFill>
                  <a:schemeClr val="dk1"/>
                </a:solidFill>
                <a:latin typeface="Noto Sans Symbols"/>
                <a:ea typeface="Noto Sans Symbols"/>
                <a:cs typeface="Noto Sans Symbols"/>
                <a:sym typeface="Noto Sans Symbols"/>
              </a:rPr>
              <a:t>				combination : {</a:t>
            </a:r>
            <a:endParaRPr/>
          </a:p>
          <a:p>
            <a:pPr indent="0" lvl="0" marL="0" marR="0" rtl="0" algn="l">
              <a:spcBef>
                <a:spcPts val="0"/>
              </a:spcBef>
              <a:spcAft>
                <a:spcPts val="0"/>
              </a:spcAft>
              <a:buNone/>
            </a:pPr>
            <a:r>
              <a:rPr lang="en-US" sz="1800">
                <a:solidFill>
                  <a:schemeClr val="dk1"/>
                </a:solidFill>
                <a:latin typeface="Noto Sans Symbols"/>
                <a:ea typeface="Noto Sans Symbols"/>
                <a:cs typeface="Noto Sans Symbols"/>
                <a:sym typeface="Noto Sans Symbols"/>
              </a:rPr>
              <a:t>					</a:t>
            </a:r>
            <a:r>
              <a:rPr b="0" i="0" lang="en-US" sz="1800" u="none" strike="noStrike">
                <a:solidFill>
                  <a:srgbClr val="000000"/>
                </a:solidFill>
                <a:latin typeface="Noto Sans Symbols"/>
                <a:ea typeface="Noto Sans Symbols"/>
                <a:cs typeface="Noto Sans Symbols"/>
                <a:sym typeface="Noto Sans Symbols"/>
              </a:rPr>
              <a:t>operator: “| / &amp;”,</a:t>
            </a:r>
            <a:endParaRPr/>
          </a:p>
          <a:p>
            <a:pPr indent="0" lvl="0" marL="0" marR="0" rtl="0" algn="l">
              <a:spcBef>
                <a:spcPts val="0"/>
              </a:spcBef>
              <a:spcAft>
                <a:spcPts val="0"/>
              </a:spcAft>
              <a:buNone/>
            </a:pPr>
            <a:r>
              <a:rPr lang="en-US" sz="1800">
                <a:solidFill>
                  <a:srgbClr val="000000"/>
                </a:solidFill>
                <a:latin typeface="Noto Sans Symbols"/>
                <a:ea typeface="Noto Sans Symbols"/>
                <a:cs typeface="Noto Sans Symbols"/>
                <a:sym typeface="Noto Sans Symbols"/>
              </a:rPr>
              <a:t>					</a:t>
            </a:r>
            <a:r>
              <a:rPr b="0" i="0" lang="en-US" sz="1800" u="none" strike="noStrike">
                <a:solidFill>
                  <a:srgbClr val="000000"/>
                </a:solidFill>
                <a:latin typeface="Noto Sans Symbols"/>
                <a:ea typeface="Noto Sans Symbols"/>
                <a:cs typeface="Noto Sans Symbols"/>
                <a:sym typeface="Noto Sans Symbols"/>
              </a:rPr>
              <a:t>columns : [“col0", “col2”],</a:t>
            </a:r>
            <a:endParaRPr/>
          </a:p>
          <a:p>
            <a:pPr indent="0" lvl="0" marL="0" marR="0" rtl="0" algn="l">
              <a:spcBef>
                <a:spcPts val="0"/>
              </a:spcBef>
              <a:spcAft>
                <a:spcPts val="0"/>
              </a:spcAft>
              <a:buNone/>
            </a:pPr>
            <a:r>
              <a:rPr lang="en-US" sz="1800">
                <a:solidFill>
                  <a:srgbClr val="000000"/>
                </a:solidFill>
                <a:latin typeface="Noto Sans Symbols"/>
                <a:ea typeface="Noto Sans Symbols"/>
                <a:cs typeface="Noto Sans Symbols"/>
                <a:sym typeface="Noto Sans Symbols"/>
              </a:rPr>
              <a:t>					</a:t>
            </a:r>
            <a:r>
              <a:rPr b="0" i="0" lang="en-US" sz="1800" u="none" strike="noStrike">
                <a:solidFill>
                  <a:srgbClr val="000000"/>
                </a:solidFill>
                <a:latin typeface="Noto Sans Symbols"/>
                <a:ea typeface="Noto Sans Symbols"/>
                <a:cs typeface="Noto Sans Symbols"/>
                <a:sym typeface="Noto Sans Symbols"/>
              </a:rPr>
              <a:t>“col0” : {</a:t>
            </a:r>
            <a:endParaRPr/>
          </a:p>
          <a:p>
            <a:pPr indent="0" lvl="0" marL="0" marR="0" rtl="0" algn="l">
              <a:spcBef>
                <a:spcPts val="0"/>
              </a:spcBef>
              <a:spcAft>
                <a:spcPts val="0"/>
              </a:spcAft>
              <a:buNone/>
            </a:pPr>
            <a:r>
              <a:rPr lang="en-US" sz="1800">
                <a:solidFill>
                  <a:srgbClr val="000000"/>
                </a:solidFill>
                <a:latin typeface="Noto Sans Symbols"/>
                <a:ea typeface="Noto Sans Symbols"/>
                <a:cs typeface="Noto Sans Symbols"/>
                <a:sym typeface="Noto Sans Symbols"/>
              </a:rPr>
              <a:t>						</a:t>
            </a:r>
            <a:r>
              <a:rPr b="0" i="0" lang="en-US" sz="1800" u="none" strike="noStrike">
                <a:solidFill>
                  <a:srgbClr val="000000"/>
                </a:solidFill>
                <a:latin typeface="Noto Sans Symbols"/>
                <a:ea typeface="Noto Sans Symbols"/>
                <a:cs typeface="Noto Sans Symbols"/>
                <a:sym typeface="Noto Sans Symbols"/>
              </a:rPr>
              <a:t>values: [1,5,7],</a:t>
            </a:r>
            <a:endParaRPr/>
          </a:p>
          <a:p>
            <a:pPr indent="0" lvl="0" marL="0" marR="0" rtl="0" algn="l">
              <a:spcBef>
                <a:spcPts val="0"/>
              </a:spcBef>
              <a:spcAft>
                <a:spcPts val="0"/>
              </a:spcAft>
              <a:buNone/>
            </a:pPr>
            <a:r>
              <a:rPr lang="en-US" sz="1800">
                <a:solidFill>
                  <a:srgbClr val="000000"/>
                </a:solidFill>
                <a:latin typeface="Noto Sans Symbols"/>
                <a:ea typeface="Noto Sans Symbols"/>
                <a:cs typeface="Noto Sans Symbols"/>
                <a:sym typeface="Noto Sans Symbols"/>
              </a:rPr>
              <a:t>						</a:t>
            </a:r>
            <a:r>
              <a:rPr b="0" i="0" lang="en-US" sz="1800" u="none" strike="noStrike">
                <a:solidFill>
                  <a:srgbClr val="000000"/>
                </a:solidFill>
                <a:latin typeface="Noto Sans Symbols"/>
                <a:ea typeface="Noto Sans Symbols"/>
                <a:cs typeface="Noto Sans Symbols"/>
                <a:sym typeface="Noto Sans Symbols"/>
              </a:rPr>
              <a:t>dataset: previous/new,</a:t>
            </a:r>
            <a:endParaRPr/>
          </a:p>
          <a:p>
            <a:pPr indent="0" lvl="0" marL="0" marR="0" rtl="0" algn="l">
              <a:spcBef>
                <a:spcPts val="0"/>
              </a:spcBef>
              <a:spcAft>
                <a:spcPts val="0"/>
              </a:spcAft>
              <a:buNone/>
            </a:pPr>
            <a:r>
              <a:rPr lang="en-US" sz="1800">
                <a:solidFill>
                  <a:srgbClr val="000000"/>
                </a:solidFill>
                <a:latin typeface="Noto Sans Symbols"/>
                <a:ea typeface="Noto Sans Symbols"/>
                <a:cs typeface="Noto Sans Symbols"/>
                <a:sym typeface="Noto Sans Symbols"/>
              </a:rPr>
              <a:t>					          </a:t>
            </a:r>
            <a:r>
              <a:rPr b="0" i="0" lang="en-US" sz="1800" u="none" strike="noStrike">
                <a:solidFill>
                  <a:srgbClr val="000000"/>
                </a:solidFill>
                <a:latin typeface="Noto Sans Symbols"/>
                <a:ea typeface="Noto Sans Symbols"/>
                <a:cs typeface="Noto Sans Symbols"/>
                <a:sym typeface="Noto Sans Symbols"/>
              </a:rPr>
              <a:t>},</a:t>
            </a:r>
            <a:endParaRPr/>
          </a:p>
          <a:p>
            <a:pPr indent="0" lvl="0" marL="0" marR="0" rtl="0" algn="l">
              <a:spcBef>
                <a:spcPts val="0"/>
              </a:spcBef>
              <a:spcAft>
                <a:spcPts val="0"/>
              </a:spcAft>
              <a:buNone/>
            </a:pPr>
            <a:r>
              <a:rPr lang="en-US" sz="1800">
                <a:solidFill>
                  <a:srgbClr val="000000"/>
                </a:solidFill>
                <a:latin typeface="Noto Sans Symbols"/>
                <a:ea typeface="Noto Sans Symbols"/>
                <a:cs typeface="Noto Sans Symbols"/>
                <a:sym typeface="Noto Sans Symbols"/>
              </a:rPr>
              <a:t>					”col2” : { values: [“A”,”C”],</a:t>
            </a:r>
            <a:endParaRPr/>
          </a:p>
          <a:p>
            <a:pPr indent="0" lvl="0" marL="0" marR="0" rtl="0" algn="l">
              <a:spcBef>
                <a:spcPts val="0"/>
              </a:spcBef>
              <a:spcAft>
                <a:spcPts val="0"/>
              </a:spcAft>
              <a:buNone/>
            </a:pPr>
            <a:r>
              <a:rPr lang="en-US" sz="1800">
                <a:solidFill>
                  <a:srgbClr val="000000"/>
                </a:solidFill>
                <a:latin typeface="Noto Sans Symbols"/>
                <a:ea typeface="Noto Sans Symbols"/>
                <a:cs typeface="Noto Sans Symbols"/>
                <a:sym typeface="Noto Sans Symbols"/>
              </a:rPr>
              <a:t>						dataset: previous/new }</a:t>
            </a:r>
            <a:endParaRPr/>
          </a:p>
          <a:p>
            <a:pPr indent="0" lvl="0" marL="0" marR="0" rtl="0" algn="l">
              <a:spcBef>
                <a:spcPts val="0"/>
              </a:spcBef>
              <a:spcAft>
                <a:spcPts val="0"/>
              </a:spcAft>
              <a:buNone/>
            </a:pPr>
            <a:r>
              <a:rPr lang="en-US" sz="1800">
                <a:solidFill>
                  <a:srgbClr val="000000"/>
                </a:solidFill>
                <a:latin typeface="Noto Sans Symbols"/>
                <a:ea typeface="Noto Sans Symbols"/>
                <a:cs typeface="Noto Sans Symbols"/>
                <a:sym typeface="Noto Sans Symbols"/>
              </a:rPr>
              <a:t>				   }</a:t>
            </a:r>
            <a:endParaRPr sz="1800">
              <a:solidFill>
                <a:schemeClr val="dk1"/>
              </a:solidFill>
              <a:latin typeface="Noto Sans Symbols"/>
              <a:ea typeface="Noto Sans Symbols"/>
              <a:cs typeface="Noto Sans Symbols"/>
              <a:sym typeface="Noto Sans Symbols"/>
            </a:endParaRPr>
          </a:p>
          <a:p>
            <a:pPr indent="0" lvl="0" marL="0" marR="0" rtl="0" algn="l">
              <a:spcBef>
                <a:spcPts val="0"/>
              </a:spcBef>
              <a:spcAft>
                <a:spcPts val="0"/>
              </a:spcAft>
              <a:buNone/>
            </a:pPr>
            <a:r>
              <a:t/>
            </a:r>
            <a:endParaRPr sz="1800">
              <a:solidFill>
                <a:schemeClr val="dk1"/>
              </a:solidFill>
              <a:latin typeface="Noto Sans Symbols"/>
              <a:ea typeface="Noto Sans Symbols"/>
              <a:cs typeface="Noto Sans Symbols"/>
              <a:sym typeface="Noto Sans Symbols"/>
            </a:endParaRPr>
          </a:p>
          <a:p>
            <a:pPr indent="0" lvl="0" marL="0" marR="0" rtl="0" algn="l">
              <a:spcBef>
                <a:spcPts val="0"/>
              </a:spcBef>
              <a:spcAft>
                <a:spcPts val="0"/>
              </a:spcAft>
              <a:buNone/>
            </a:pPr>
            <a:r>
              <a:rPr lang="en-US" sz="1800">
                <a:solidFill>
                  <a:schemeClr val="dk1"/>
                </a:solidFill>
                <a:latin typeface="Noto Sans Symbols"/>
                <a:ea typeface="Noto Sans Symbols"/>
                <a:cs typeface="Noto Sans Symbols"/>
                <a:sym typeface="Noto Sans Symbols"/>
              </a:rPr>
              <a:t>		</a:t>
            </a:r>
            <a:endParaRPr/>
          </a:p>
          <a:p>
            <a:pPr indent="0" lvl="0" marL="0" marR="0" rtl="0" algn="l">
              <a:spcBef>
                <a:spcPts val="0"/>
              </a:spcBef>
              <a:spcAft>
                <a:spcPts val="0"/>
              </a:spcAft>
              <a:buNone/>
            </a:pPr>
            <a:r>
              <a:t/>
            </a:r>
            <a:endParaRPr sz="1800">
              <a:solidFill>
                <a:schemeClr val="dk1"/>
              </a:solidFill>
              <a:latin typeface="Noto Sans Symbols"/>
              <a:ea typeface="Noto Sans Symbols"/>
              <a:cs typeface="Noto Sans Symbols"/>
              <a:sym typeface="Noto Sans Symbols"/>
            </a:endParaRPr>
          </a:p>
          <a:p>
            <a:pPr indent="0" lvl="0" marL="0" marR="0" rtl="0" algn="l">
              <a:spcBef>
                <a:spcPts val="0"/>
              </a:spcBef>
              <a:spcAft>
                <a:spcPts val="0"/>
              </a:spcAft>
              <a:buNone/>
            </a:pPr>
            <a:r>
              <a:rPr lang="en-US" sz="1800">
                <a:solidFill>
                  <a:schemeClr val="dk1"/>
                </a:solidFill>
                <a:latin typeface="Noto Sans Symbols"/>
                <a:ea typeface="Noto Sans Symbols"/>
                <a:cs typeface="Noto Sans Symbols"/>
                <a:sym typeface="Noto Sans Symbols"/>
              </a:rPr>
              <a:t>	</a:t>
            </a:r>
            <a:endParaRPr sz="1800">
              <a:solidFill>
                <a:schemeClr val="dk1"/>
              </a:solidFill>
              <a:latin typeface="Noto Sans Symbols"/>
              <a:ea typeface="Noto Sans Symbols"/>
              <a:cs typeface="Noto Sans Symbols"/>
              <a:sym typeface="Noto Sans Symbol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0"/>
          <p:cNvSpPr txBox="1"/>
          <p:nvPr>
            <p:ph type="title"/>
          </p:nvPr>
        </p:nvSpPr>
        <p:spPr>
          <a:xfrm>
            <a:off x="841248" y="402336"/>
            <a:ext cx="10515600" cy="1344168"/>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1"/>
              </a:buClr>
              <a:buSzPts val="6400"/>
              <a:buFont typeface="Noto Sans Symbols"/>
              <a:buNone/>
            </a:pPr>
            <a:r>
              <a:rPr lang="en-US" sz="6400">
                <a:latin typeface="Noto Sans Symbols"/>
                <a:ea typeface="Noto Sans Symbols"/>
                <a:cs typeface="Noto Sans Symbols"/>
                <a:sym typeface="Noto Sans Symbols"/>
              </a:rPr>
              <a:t>Thank you</a:t>
            </a:r>
            <a:endParaRPr/>
          </a:p>
        </p:txBody>
      </p:sp>
      <p:sp>
        <p:nvSpPr>
          <p:cNvPr id="342" name="Google Shape;342;p20"/>
          <p:cNvSpPr txBox="1"/>
          <p:nvPr>
            <p:ph idx="10" type="dt"/>
          </p:nvPr>
        </p:nvSpPr>
        <p:spPr>
          <a:xfrm>
            <a:off x="670560" y="6356350"/>
            <a:ext cx="291084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1200">
                <a:latin typeface="Noto Sans Symbols"/>
                <a:ea typeface="Noto Sans Symbols"/>
                <a:cs typeface="Noto Sans Symbols"/>
                <a:sym typeface="Noto Sans Symbols"/>
              </a:rPr>
              <a:t>26/6/2024</a:t>
            </a:r>
            <a:endParaRPr/>
          </a:p>
        </p:txBody>
      </p:sp>
      <p:sp>
        <p:nvSpPr>
          <p:cNvPr id="343" name="Google Shape;343;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1200">
                <a:latin typeface="Noto Sans Symbols"/>
                <a:ea typeface="Noto Sans Symbols"/>
                <a:cs typeface="Noto Sans Symbols"/>
                <a:sym typeface="Noto Sans Symbols"/>
              </a:rPr>
              <a:t>ORCHID</a:t>
            </a:r>
            <a:endParaRPr/>
          </a:p>
        </p:txBody>
      </p:sp>
      <p:sp>
        <p:nvSpPr>
          <p:cNvPr id="344" name="Google Shape;344;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latin typeface="Noto Sans Symbols"/>
                <a:ea typeface="Noto Sans Symbols"/>
                <a:cs typeface="Noto Sans Symbols"/>
                <a:sym typeface="Noto Sans Symbols"/>
              </a:rPr>
              <a:t>‹#›</a:t>
            </a:fld>
            <a:endParaRPr sz="1200">
              <a:latin typeface="Noto Sans Symbols"/>
              <a:ea typeface="Noto Sans Symbols"/>
              <a:cs typeface="Noto Sans Symbols"/>
              <a:sym typeface="Noto Sans Symbols"/>
            </a:endParaRPr>
          </a:p>
        </p:txBody>
      </p:sp>
      <p:sp>
        <p:nvSpPr>
          <p:cNvPr id="345" name="Google Shape;345;p20"/>
          <p:cNvSpPr txBox="1"/>
          <p:nvPr>
            <p:ph idx="5" type="body"/>
          </p:nvPr>
        </p:nvSpPr>
        <p:spPr>
          <a:xfrm>
            <a:off x="3177153" y="3285641"/>
            <a:ext cx="5920352" cy="1578967"/>
          </a:xfrm>
          <a:prstGeom prst="rect">
            <a:avLst/>
          </a:prstGeom>
          <a:noFill/>
          <a:ln>
            <a:noFill/>
          </a:ln>
        </p:spPr>
        <p:txBody>
          <a:bodyPr anchorCtr="0" anchor="t" bIns="45700" lIns="91425" spcFirstLastPara="1" rIns="91425" wrap="square" tIns="45700">
            <a:normAutofit/>
          </a:bodyPr>
          <a:lstStyle/>
          <a:p>
            <a:pPr indent="0" lvl="0" marL="0" rtl="0" algn="ctr">
              <a:lnSpc>
                <a:spcPct val="110000"/>
              </a:lnSpc>
              <a:spcBef>
                <a:spcPts val="0"/>
              </a:spcBef>
              <a:spcAft>
                <a:spcPts val="0"/>
              </a:spcAft>
              <a:buClr>
                <a:schemeClr val="dk1"/>
              </a:buClr>
              <a:buSzPts val="6600"/>
              <a:buNone/>
            </a:pPr>
            <a:r>
              <a:rPr lang="en-US" sz="6600">
                <a:latin typeface="Noto Sans Symbols"/>
                <a:ea typeface="Noto Sans Symbols"/>
                <a:cs typeface="Noto Sans Symbols"/>
                <a:sym typeface="Noto Sans Symbols"/>
              </a:rPr>
              <a:t>Q/A</a:t>
            </a:r>
            <a:endParaRPr/>
          </a:p>
        </p:txBody>
      </p:sp>
      <p:pic>
        <p:nvPicPr>
          <p:cNvPr id="346" name="Google Shape;346;p20"/>
          <p:cNvPicPr preferRelativeResize="0"/>
          <p:nvPr/>
        </p:nvPicPr>
        <p:blipFill rotWithShape="1">
          <a:blip r:embed="rId3">
            <a:alphaModFix/>
          </a:blip>
          <a:srcRect b="35164" l="14238" r="9442" t="0"/>
          <a:stretch/>
        </p:blipFill>
        <p:spPr>
          <a:xfrm>
            <a:off x="11400096" y="6470621"/>
            <a:ext cx="791904" cy="387379"/>
          </a:xfrm>
          <a:prstGeom prst="rect">
            <a:avLst/>
          </a:prstGeom>
          <a:noFill/>
          <a:ln>
            <a:noFill/>
          </a:ln>
        </p:spPr>
      </p:pic>
      <p:pic>
        <p:nvPicPr>
          <p:cNvPr id="347" name="Google Shape;347;p20"/>
          <p:cNvPicPr preferRelativeResize="0"/>
          <p:nvPr/>
        </p:nvPicPr>
        <p:blipFill rotWithShape="1">
          <a:blip r:embed="rId4">
            <a:alphaModFix/>
          </a:blip>
          <a:srcRect b="0" l="0" r="0" t="0"/>
          <a:stretch/>
        </p:blipFill>
        <p:spPr>
          <a:xfrm>
            <a:off x="0" y="6546533"/>
            <a:ext cx="335280" cy="26323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
          <p:cNvSpPr txBox="1"/>
          <p:nvPr>
            <p:ph type="title"/>
          </p:nvPr>
        </p:nvSpPr>
        <p:spPr>
          <a:xfrm>
            <a:off x="1133856" y="649224"/>
            <a:ext cx="4178808" cy="5568696"/>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7200"/>
              <a:buFont typeface="Noto Sans Symbols"/>
              <a:buNone/>
            </a:pPr>
            <a:r>
              <a:rPr lang="en-US">
                <a:latin typeface="Noto Sans Symbols"/>
                <a:ea typeface="Noto Sans Symbols"/>
                <a:cs typeface="Noto Sans Symbols"/>
                <a:sym typeface="Noto Sans Symbols"/>
              </a:rPr>
              <a:t>Agenda</a:t>
            </a:r>
            <a:endParaRPr/>
          </a:p>
        </p:txBody>
      </p:sp>
      <p:sp>
        <p:nvSpPr>
          <p:cNvPr id="161" name="Google Shape;161;p2"/>
          <p:cNvSpPr txBox="1"/>
          <p:nvPr>
            <p:ph idx="1" type="body"/>
          </p:nvPr>
        </p:nvSpPr>
        <p:spPr>
          <a:xfrm>
            <a:off x="6364224" y="1307592"/>
            <a:ext cx="4992624" cy="4251960"/>
          </a:xfrm>
          <a:prstGeom prst="rect">
            <a:avLst/>
          </a:prstGeom>
          <a:noFill/>
          <a:ln>
            <a:noFill/>
          </a:ln>
        </p:spPr>
        <p:txBody>
          <a:bodyPr anchorCtr="0" anchor="ctr" bIns="45700" lIns="91425" spcFirstLastPara="1" rIns="91425" wrap="square" tIns="45700">
            <a:normAutofit lnSpcReduction="20000"/>
          </a:bodyPr>
          <a:lstStyle/>
          <a:p>
            <a:pPr indent="0" lvl="0" marL="0" rtl="0" algn="l">
              <a:lnSpc>
                <a:spcPct val="110000"/>
              </a:lnSpc>
              <a:spcBef>
                <a:spcPts val="0"/>
              </a:spcBef>
              <a:spcAft>
                <a:spcPts val="0"/>
              </a:spcAft>
              <a:buClr>
                <a:schemeClr val="lt1"/>
              </a:buClr>
              <a:buSzPts val="3200"/>
              <a:buNone/>
            </a:pPr>
            <a:r>
              <a:rPr lang="en-US" sz="3200">
                <a:latin typeface="Noto Sans Symbols"/>
                <a:ea typeface="Noto Sans Symbols"/>
                <a:cs typeface="Noto Sans Symbols"/>
                <a:sym typeface="Noto Sans Symbols"/>
              </a:rPr>
              <a:t>1. INTRODUCTION</a:t>
            </a:r>
            <a:endParaRPr/>
          </a:p>
          <a:p>
            <a:pPr indent="0" lvl="0" marL="0" rtl="0" algn="l">
              <a:lnSpc>
                <a:spcPct val="110000"/>
              </a:lnSpc>
              <a:spcBef>
                <a:spcPts val="1000"/>
              </a:spcBef>
              <a:spcAft>
                <a:spcPts val="0"/>
              </a:spcAft>
              <a:buClr>
                <a:schemeClr val="lt1"/>
              </a:buClr>
              <a:buSzPts val="3200"/>
              <a:buNone/>
            </a:pPr>
            <a:r>
              <a:rPr lang="en-US" sz="3200">
                <a:latin typeface="Noto Sans Symbols"/>
                <a:ea typeface="Noto Sans Symbols"/>
                <a:cs typeface="Noto Sans Symbols"/>
                <a:sym typeface="Noto Sans Symbols"/>
              </a:rPr>
              <a:t>2. CURRENT ARCHITECTURE</a:t>
            </a:r>
            <a:endParaRPr/>
          </a:p>
          <a:p>
            <a:pPr indent="0" lvl="0" marL="0" rtl="0" algn="l">
              <a:lnSpc>
                <a:spcPct val="110000"/>
              </a:lnSpc>
              <a:spcBef>
                <a:spcPts val="1000"/>
              </a:spcBef>
              <a:spcAft>
                <a:spcPts val="0"/>
              </a:spcAft>
              <a:buClr>
                <a:schemeClr val="lt1"/>
              </a:buClr>
              <a:buSzPts val="3200"/>
              <a:buNone/>
            </a:pPr>
            <a:r>
              <a:rPr lang="en-US" sz="3200">
                <a:latin typeface="Noto Sans Symbols"/>
                <a:ea typeface="Noto Sans Symbols"/>
                <a:cs typeface="Noto Sans Symbols"/>
                <a:sym typeface="Noto Sans Symbols"/>
              </a:rPr>
              <a:t>3. SOLUTION</a:t>
            </a:r>
            <a:endParaRPr/>
          </a:p>
          <a:p>
            <a:pPr indent="0" lvl="0" marL="0" rtl="0" algn="l">
              <a:lnSpc>
                <a:spcPct val="110000"/>
              </a:lnSpc>
              <a:spcBef>
                <a:spcPts val="1000"/>
              </a:spcBef>
              <a:spcAft>
                <a:spcPts val="0"/>
              </a:spcAft>
              <a:buClr>
                <a:schemeClr val="lt1"/>
              </a:buClr>
              <a:buSzPts val="3200"/>
              <a:buNone/>
            </a:pPr>
            <a:r>
              <a:rPr lang="en-US" sz="3200">
                <a:latin typeface="Noto Sans Symbols"/>
                <a:ea typeface="Noto Sans Symbols"/>
                <a:cs typeface="Noto Sans Symbols"/>
                <a:sym typeface="Noto Sans Symbols"/>
              </a:rPr>
              <a:t>4. LOW-LEVEL IMPLEMENTATION</a:t>
            </a:r>
            <a:endParaRPr/>
          </a:p>
          <a:p>
            <a:pPr indent="0" lvl="0" marL="0" rtl="0" algn="l">
              <a:lnSpc>
                <a:spcPct val="110000"/>
              </a:lnSpc>
              <a:spcBef>
                <a:spcPts val="1000"/>
              </a:spcBef>
              <a:spcAft>
                <a:spcPts val="0"/>
              </a:spcAft>
              <a:buClr>
                <a:schemeClr val="lt1"/>
              </a:buClr>
              <a:buSzPts val="3200"/>
              <a:buNone/>
            </a:pPr>
            <a:r>
              <a:rPr lang="en-US" sz="3200">
                <a:latin typeface="Noto Sans Symbols"/>
                <a:ea typeface="Noto Sans Symbols"/>
                <a:cs typeface="Noto Sans Symbols"/>
                <a:sym typeface="Noto Sans Symbols"/>
              </a:rPr>
              <a:t>5</a:t>
            </a:r>
            <a:r>
              <a:rPr lang="en-US" sz="3200">
                <a:latin typeface="Noto Sans Symbols"/>
                <a:ea typeface="Noto Sans Symbols"/>
                <a:cs typeface="Noto Sans Symbols"/>
                <a:sym typeface="Noto Sans Symbols"/>
              </a:rPr>
              <a:t>. RESULTS</a:t>
            </a:r>
            <a:endParaRPr/>
          </a:p>
          <a:p>
            <a:pPr indent="0" lvl="0" marL="0" rtl="0" algn="l">
              <a:lnSpc>
                <a:spcPct val="110000"/>
              </a:lnSpc>
              <a:spcBef>
                <a:spcPts val="1000"/>
              </a:spcBef>
              <a:spcAft>
                <a:spcPts val="0"/>
              </a:spcAft>
              <a:buClr>
                <a:schemeClr val="lt1"/>
              </a:buClr>
              <a:buSzPts val="3200"/>
              <a:buNone/>
            </a:pPr>
            <a:r>
              <a:rPr lang="en-US" sz="3200">
                <a:latin typeface="Noto Sans Symbols"/>
                <a:ea typeface="Noto Sans Symbols"/>
                <a:cs typeface="Noto Sans Symbols"/>
                <a:sym typeface="Noto Sans Symbols"/>
              </a:rPr>
              <a:t>6</a:t>
            </a:r>
            <a:r>
              <a:rPr lang="en-US" sz="3200">
                <a:latin typeface="Noto Sans Symbols"/>
                <a:ea typeface="Noto Sans Symbols"/>
                <a:cs typeface="Noto Sans Symbols"/>
                <a:sym typeface="Noto Sans Symbols"/>
              </a:rPr>
              <a:t>. FUTURE SCOPE</a:t>
            </a:r>
            <a:endParaRPr/>
          </a:p>
        </p:txBody>
      </p:sp>
      <p:sp>
        <p:nvSpPr>
          <p:cNvPr id="162" name="Google Shape;162;p2"/>
          <p:cNvSpPr txBox="1"/>
          <p:nvPr>
            <p:ph idx="10" type="dt"/>
          </p:nvPr>
        </p:nvSpPr>
        <p:spPr>
          <a:xfrm>
            <a:off x="387672" y="6356350"/>
            <a:ext cx="273652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1200">
                <a:latin typeface="Noto Sans Symbols"/>
                <a:ea typeface="Noto Sans Symbols"/>
                <a:cs typeface="Noto Sans Symbols"/>
                <a:sym typeface="Noto Sans Symbols"/>
              </a:rPr>
              <a:t>26/6/2024</a:t>
            </a:r>
            <a:endParaRPr/>
          </a:p>
        </p:txBody>
      </p:sp>
      <p:sp>
        <p:nvSpPr>
          <p:cNvPr id="163" name="Google Shape;163;p2"/>
          <p:cNvSpPr txBox="1"/>
          <p:nvPr>
            <p:ph idx="11" type="ftr"/>
          </p:nvPr>
        </p:nvSpPr>
        <p:spPr>
          <a:xfrm>
            <a:off x="6364224" y="6355080"/>
            <a:ext cx="3200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1200">
                <a:latin typeface="Noto Sans Symbols"/>
                <a:ea typeface="Noto Sans Symbols"/>
                <a:cs typeface="Noto Sans Symbols"/>
                <a:sym typeface="Noto Sans Symbols"/>
              </a:rPr>
              <a:t>ORCHID</a:t>
            </a:r>
            <a:endParaRPr/>
          </a:p>
        </p:txBody>
      </p:sp>
      <p:sp>
        <p:nvSpPr>
          <p:cNvPr id="164" name="Google Shape;164;p2"/>
          <p:cNvSpPr txBox="1"/>
          <p:nvPr>
            <p:ph idx="12" type="sldNum"/>
          </p:nvPr>
        </p:nvSpPr>
        <p:spPr>
          <a:xfrm>
            <a:off x="10067544" y="6355080"/>
            <a:ext cx="128016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latin typeface="Noto Sans Symbols"/>
                <a:ea typeface="Noto Sans Symbols"/>
                <a:cs typeface="Noto Sans Symbols"/>
                <a:sym typeface="Noto Sans Symbols"/>
              </a:rPr>
              <a:t>‹#›</a:t>
            </a:fld>
            <a:endParaRPr sz="1200">
              <a:latin typeface="Noto Sans Symbols"/>
              <a:ea typeface="Noto Sans Symbols"/>
              <a:cs typeface="Noto Sans Symbols"/>
              <a:sym typeface="Noto Sans Symbols"/>
            </a:endParaRPr>
          </a:p>
        </p:txBody>
      </p:sp>
      <p:pic>
        <p:nvPicPr>
          <p:cNvPr id="165" name="Google Shape;165;p2"/>
          <p:cNvPicPr preferRelativeResize="0"/>
          <p:nvPr/>
        </p:nvPicPr>
        <p:blipFill rotWithShape="1">
          <a:blip r:embed="rId3">
            <a:alphaModFix/>
          </a:blip>
          <a:srcRect b="35164" l="14238" r="9442" t="0"/>
          <a:stretch/>
        </p:blipFill>
        <p:spPr>
          <a:xfrm>
            <a:off x="11400096" y="6470621"/>
            <a:ext cx="791904" cy="387379"/>
          </a:xfrm>
          <a:prstGeom prst="rect">
            <a:avLst/>
          </a:prstGeom>
          <a:noFill/>
          <a:ln>
            <a:noFill/>
          </a:ln>
        </p:spPr>
      </p:pic>
      <p:pic>
        <p:nvPicPr>
          <p:cNvPr id="166" name="Google Shape;166;p2"/>
          <p:cNvPicPr preferRelativeResize="0"/>
          <p:nvPr/>
        </p:nvPicPr>
        <p:blipFill rotWithShape="1">
          <a:blip r:embed="rId4">
            <a:alphaModFix/>
          </a:blip>
          <a:srcRect b="0" l="0" r="0" t="0"/>
          <a:stretch/>
        </p:blipFill>
        <p:spPr>
          <a:xfrm>
            <a:off x="0" y="6546533"/>
            <a:ext cx="335280" cy="26323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
          <p:cNvSpPr txBox="1"/>
          <p:nvPr>
            <p:ph type="title"/>
          </p:nvPr>
        </p:nvSpPr>
        <p:spPr>
          <a:xfrm>
            <a:off x="2066544" y="1911096"/>
            <a:ext cx="8055864" cy="2075688"/>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chemeClr val="lt1"/>
              </a:buClr>
              <a:buSzPts val="6400"/>
              <a:buFont typeface="Noto Sans Symbols"/>
              <a:buNone/>
            </a:pPr>
            <a:r>
              <a:rPr lang="en-US" sz="6400">
                <a:latin typeface="Noto Sans Symbols"/>
                <a:ea typeface="Noto Sans Symbols"/>
                <a:cs typeface="Noto Sans Symbols"/>
                <a:sym typeface="Noto Sans Symbols"/>
              </a:rPr>
              <a:t>INTRODUCTION</a:t>
            </a:r>
            <a:endParaRPr/>
          </a:p>
        </p:txBody>
      </p:sp>
      <p:sp>
        <p:nvSpPr>
          <p:cNvPr id="172" name="Google Shape;172;p3"/>
          <p:cNvSpPr txBox="1"/>
          <p:nvPr>
            <p:ph idx="1" type="body"/>
          </p:nvPr>
        </p:nvSpPr>
        <p:spPr>
          <a:xfrm>
            <a:off x="3227832" y="4352544"/>
            <a:ext cx="5733288" cy="932688"/>
          </a:xfrm>
          <a:prstGeom prst="rect">
            <a:avLst/>
          </a:prstGeom>
          <a:noFill/>
          <a:ln>
            <a:noFill/>
          </a:ln>
        </p:spPr>
        <p:txBody>
          <a:bodyPr anchorCtr="0" anchor="t" bIns="45700" lIns="91425" spcFirstLastPara="1" rIns="91425" wrap="square" tIns="45700">
            <a:normAutofit/>
          </a:bodyPr>
          <a:lstStyle/>
          <a:p>
            <a:pPr indent="-228600" lvl="0" marL="228600" rtl="0" algn="ctr">
              <a:lnSpc>
                <a:spcPct val="110000"/>
              </a:lnSpc>
              <a:spcBef>
                <a:spcPts val="0"/>
              </a:spcBef>
              <a:spcAft>
                <a:spcPts val="0"/>
              </a:spcAft>
              <a:buClr>
                <a:schemeClr val="lt1"/>
              </a:buClr>
              <a:buSzPts val="3200"/>
              <a:buNone/>
            </a:pPr>
            <a:r>
              <a:t/>
            </a:r>
            <a:endParaRPr sz="3200">
              <a:solidFill>
                <a:schemeClr val="lt1"/>
              </a:solidFill>
            </a:endParaRPr>
          </a:p>
          <a:p>
            <a:pPr indent="-228600" lvl="0" marL="228600" rtl="0" algn="ctr">
              <a:lnSpc>
                <a:spcPct val="110000"/>
              </a:lnSpc>
              <a:spcBef>
                <a:spcPts val="1000"/>
              </a:spcBef>
              <a:spcAft>
                <a:spcPts val="0"/>
              </a:spcAft>
              <a:buClr>
                <a:schemeClr val="lt1"/>
              </a:buClr>
              <a:buSzPts val="3200"/>
              <a:buNone/>
            </a:pPr>
            <a:r>
              <a:t/>
            </a:r>
            <a:endParaRPr/>
          </a:p>
        </p:txBody>
      </p:sp>
      <p:sp>
        <p:nvSpPr>
          <p:cNvPr id="173" name="Google Shape;173;p3"/>
          <p:cNvSpPr txBox="1"/>
          <p:nvPr/>
        </p:nvSpPr>
        <p:spPr>
          <a:xfrm>
            <a:off x="11158780" y="6354304"/>
            <a:ext cx="25680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Noto Sans Symbols"/>
                <a:ea typeface="Noto Sans Symbols"/>
                <a:cs typeface="Noto Sans Symbols"/>
                <a:sym typeface="Noto Sans Symbols"/>
              </a:rPr>
              <a:t>3</a:t>
            </a:r>
            <a:endParaRPr/>
          </a:p>
        </p:txBody>
      </p:sp>
      <p:pic>
        <p:nvPicPr>
          <p:cNvPr id="174" name="Google Shape;174;p3"/>
          <p:cNvPicPr preferRelativeResize="0"/>
          <p:nvPr/>
        </p:nvPicPr>
        <p:blipFill rotWithShape="1">
          <a:blip r:embed="rId3">
            <a:alphaModFix/>
          </a:blip>
          <a:srcRect b="35164" l="14238" r="9442" t="0"/>
          <a:stretch/>
        </p:blipFill>
        <p:spPr>
          <a:xfrm>
            <a:off x="11400096" y="6470621"/>
            <a:ext cx="791904" cy="387379"/>
          </a:xfrm>
          <a:prstGeom prst="rect">
            <a:avLst/>
          </a:prstGeom>
          <a:noFill/>
          <a:ln>
            <a:noFill/>
          </a:ln>
        </p:spPr>
      </p:pic>
      <p:pic>
        <p:nvPicPr>
          <p:cNvPr id="175" name="Google Shape;175;p3"/>
          <p:cNvPicPr preferRelativeResize="0"/>
          <p:nvPr/>
        </p:nvPicPr>
        <p:blipFill rotWithShape="1">
          <a:blip r:embed="rId4">
            <a:alphaModFix/>
          </a:blip>
          <a:srcRect b="0" l="0" r="0" t="0"/>
          <a:stretch/>
        </p:blipFill>
        <p:spPr>
          <a:xfrm>
            <a:off x="0" y="6546533"/>
            <a:ext cx="335280" cy="26323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4"/>
          <p:cNvSpPr txBox="1"/>
          <p:nvPr>
            <p:ph type="title"/>
          </p:nvPr>
        </p:nvSpPr>
        <p:spPr>
          <a:xfrm>
            <a:off x="4538546" y="329184"/>
            <a:ext cx="7010326" cy="178308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5400"/>
              <a:buFont typeface="Noto Sans Symbols"/>
              <a:buNone/>
            </a:pPr>
            <a:r>
              <a:rPr lang="en-US" sz="5400">
                <a:latin typeface="Noto Sans Symbols"/>
                <a:ea typeface="Noto Sans Symbols"/>
                <a:cs typeface="Noto Sans Symbols"/>
                <a:sym typeface="Noto Sans Symbols"/>
              </a:rPr>
              <a:t>INTRODUCTION</a:t>
            </a:r>
            <a:endParaRPr/>
          </a:p>
        </p:txBody>
      </p:sp>
      <p:sp>
        <p:nvSpPr>
          <p:cNvPr id="182" name="Google Shape;182;p4"/>
          <p:cNvSpPr txBox="1"/>
          <p:nvPr>
            <p:ph idx="1" type="body"/>
          </p:nvPr>
        </p:nvSpPr>
        <p:spPr>
          <a:xfrm>
            <a:off x="2470069" y="2706624"/>
            <a:ext cx="9078804" cy="2853348"/>
          </a:xfrm>
          <a:prstGeom prst="rect">
            <a:avLst/>
          </a:prstGeom>
          <a:noFill/>
          <a:ln>
            <a:noFill/>
          </a:ln>
        </p:spPr>
        <p:txBody>
          <a:bodyPr anchorCtr="0" anchor="t" bIns="45700" lIns="91425" spcFirstLastPara="1" rIns="91425" wrap="square" tIns="45700">
            <a:normAutofit/>
          </a:bodyPr>
          <a:lstStyle/>
          <a:p>
            <a:pPr indent="0" lvl="0" marL="0" rtl="0" algn="l">
              <a:lnSpc>
                <a:spcPct val="110000"/>
              </a:lnSpc>
              <a:spcBef>
                <a:spcPts val="0"/>
              </a:spcBef>
              <a:spcAft>
                <a:spcPts val="0"/>
              </a:spcAft>
              <a:buClr>
                <a:schemeClr val="dk1"/>
              </a:buClr>
              <a:buSzPts val="2400"/>
              <a:buNone/>
            </a:pPr>
            <a:r>
              <a:rPr lang="en-US">
                <a:latin typeface="Noto Sans Symbols"/>
                <a:ea typeface="Noto Sans Symbols"/>
                <a:cs typeface="Noto Sans Symbols"/>
                <a:sym typeface="Noto Sans Symbols"/>
              </a:rPr>
              <a:t>In current update workflows are facing a recurring challenge- processing entire datasets even when there is a significant overlap between current and previous datasets.</a:t>
            </a:r>
            <a:endParaRPr/>
          </a:p>
          <a:p>
            <a:pPr indent="0" lvl="0" marL="0" rtl="0" algn="l">
              <a:lnSpc>
                <a:spcPct val="110000"/>
              </a:lnSpc>
              <a:spcBef>
                <a:spcPts val="1000"/>
              </a:spcBef>
              <a:spcAft>
                <a:spcPts val="0"/>
              </a:spcAft>
              <a:buClr>
                <a:schemeClr val="dk1"/>
              </a:buClr>
              <a:buSzPts val="2400"/>
              <a:buNone/>
            </a:pPr>
            <a:r>
              <a:rPr lang="en-US">
                <a:latin typeface="Noto Sans Symbols"/>
                <a:ea typeface="Noto Sans Symbols"/>
                <a:cs typeface="Noto Sans Symbols"/>
                <a:sym typeface="Noto Sans Symbols"/>
              </a:rPr>
              <a:t>To address these challenges, this project focuses on developing a mechanism to identify and isolate delta(diff) and stale data between the current and previous datasets.</a:t>
            </a:r>
            <a:endParaRPr sz="2400">
              <a:latin typeface="Noto Sans Symbols"/>
              <a:ea typeface="Noto Sans Symbols"/>
              <a:cs typeface="Noto Sans Symbols"/>
              <a:sym typeface="Noto Sans Symbols"/>
            </a:endParaRPr>
          </a:p>
        </p:txBody>
      </p:sp>
      <p:sp>
        <p:nvSpPr>
          <p:cNvPr id="183" name="Google Shape;183;p4"/>
          <p:cNvSpPr txBox="1"/>
          <p:nvPr>
            <p:ph idx="12" type="sldNum"/>
          </p:nvPr>
        </p:nvSpPr>
        <p:spPr>
          <a:xfrm>
            <a:off x="864108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latin typeface="Noto Sans Symbols"/>
                <a:ea typeface="Noto Sans Symbols"/>
                <a:cs typeface="Noto Sans Symbols"/>
                <a:sym typeface="Noto Sans Symbols"/>
              </a:rPr>
              <a:t>‹#›</a:t>
            </a:fld>
            <a:endParaRPr sz="1200">
              <a:latin typeface="Noto Sans Symbols"/>
              <a:ea typeface="Noto Sans Symbols"/>
              <a:cs typeface="Noto Sans Symbols"/>
              <a:sym typeface="Noto Sans Symbols"/>
            </a:endParaRPr>
          </a:p>
        </p:txBody>
      </p:sp>
      <p:sp>
        <p:nvSpPr>
          <p:cNvPr id="184" name="Google Shape;184;p4"/>
          <p:cNvSpPr txBox="1"/>
          <p:nvPr/>
        </p:nvSpPr>
        <p:spPr>
          <a:xfrm>
            <a:off x="5993295" y="6415516"/>
            <a:ext cx="230786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Noto Sans Symbols"/>
                <a:ea typeface="Noto Sans Symbols"/>
                <a:cs typeface="Noto Sans Symbols"/>
                <a:sym typeface="Noto Sans Symbols"/>
              </a:rPr>
              <a:t>ORCHID</a:t>
            </a:r>
            <a:endParaRPr/>
          </a:p>
        </p:txBody>
      </p:sp>
      <p:sp>
        <p:nvSpPr>
          <p:cNvPr id="185" name="Google Shape;185;p4"/>
          <p:cNvSpPr txBox="1"/>
          <p:nvPr/>
        </p:nvSpPr>
        <p:spPr>
          <a:xfrm>
            <a:off x="670559" y="6474682"/>
            <a:ext cx="580975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Noto Sans Symbols"/>
                <a:ea typeface="Noto Sans Symbols"/>
                <a:cs typeface="Noto Sans Symbols"/>
                <a:sym typeface="Noto Sans Symbols"/>
              </a:rPr>
              <a:t>26/6/2024</a:t>
            </a:r>
            <a:endParaRPr/>
          </a:p>
        </p:txBody>
      </p:sp>
      <p:pic>
        <p:nvPicPr>
          <p:cNvPr id="186" name="Google Shape;186;p4"/>
          <p:cNvPicPr preferRelativeResize="0"/>
          <p:nvPr/>
        </p:nvPicPr>
        <p:blipFill rotWithShape="1">
          <a:blip r:embed="rId3">
            <a:alphaModFix/>
          </a:blip>
          <a:srcRect b="0" l="0" r="0" t="0"/>
          <a:stretch/>
        </p:blipFill>
        <p:spPr>
          <a:xfrm>
            <a:off x="0" y="6546533"/>
            <a:ext cx="335280" cy="263236"/>
          </a:xfrm>
          <a:prstGeom prst="rect">
            <a:avLst/>
          </a:prstGeom>
          <a:noFill/>
          <a:ln>
            <a:noFill/>
          </a:ln>
        </p:spPr>
      </p:pic>
      <p:pic>
        <p:nvPicPr>
          <p:cNvPr id="187" name="Google Shape;187;p4"/>
          <p:cNvPicPr preferRelativeResize="0"/>
          <p:nvPr/>
        </p:nvPicPr>
        <p:blipFill rotWithShape="1">
          <a:blip r:embed="rId4">
            <a:alphaModFix/>
          </a:blip>
          <a:srcRect b="35164" l="14238" r="9442" t="0"/>
          <a:stretch/>
        </p:blipFill>
        <p:spPr>
          <a:xfrm>
            <a:off x="11400096" y="6456969"/>
            <a:ext cx="791904" cy="38737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5"/>
          <p:cNvSpPr txBox="1"/>
          <p:nvPr>
            <p:ph type="title"/>
          </p:nvPr>
        </p:nvSpPr>
        <p:spPr>
          <a:xfrm>
            <a:off x="2066544" y="1911096"/>
            <a:ext cx="8055864" cy="2075688"/>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chemeClr val="lt1"/>
              </a:buClr>
              <a:buSzPts val="6400"/>
              <a:buFont typeface="Noto Sans Symbols"/>
              <a:buNone/>
            </a:pPr>
            <a:r>
              <a:rPr lang="en-US" sz="6400">
                <a:latin typeface="Noto Sans Symbols"/>
                <a:ea typeface="Noto Sans Symbols"/>
                <a:cs typeface="Noto Sans Symbols"/>
                <a:sym typeface="Noto Sans Symbols"/>
              </a:rPr>
              <a:t>CURRENT </a:t>
            </a:r>
            <a:br>
              <a:rPr lang="en-US" sz="6400">
                <a:latin typeface="Noto Sans Symbols"/>
                <a:ea typeface="Noto Sans Symbols"/>
                <a:cs typeface="Noto Sans Symbols"/>
                <a:sym typeface="Noto Sans Symbols"/>
              </a:rPr>
            </a:br>
            <a:r>
              <a:rPr lang="en-US" sz="6400">
                <a:latin typeface="Noto Sans Symbols"/>
                <a:ea typeface="Noto Sans Symbols"/>
                <a:cs typeface="Noto Sans Symbols"/>
                <a:sym typeface="Noto Sans Symbols"/>
              </a:rPr>
              <a:t>ARCHITECTURE</a:t>
            </a:r>
            <a:endParaRPr/>
          </a:p>
        </p:txBody>
      </p:sp>
      <p:sp>
        <p:nvSpPr>
          <p:cNvPr id="193" name="Google Shape;193;p5"/>
          <p:cNvSpPr txBox="1"/>
          <p:nvPr>
            <p:ph idx="1" type="body"/>
          </p:nvPr>
        </p:nvSpPr>
        <p:spPr>
          <a:xfrm>
            <a:off x="3227832" y="4352544"/>
            <a:ext cx="5733288" cy="932688"/>
          </a:xfrm>
          <a:prstGeom prst="rect">
            <a:avLst/>
          </a:prstGeom>
          <a:noFill/>
          <a:ln>
            <a:noFill/>
          </a:ln>
        </p:spPr>
        <p:txBody>
          <a:bodyPr anchorCtr="0" anchor="t" bIns="45700" lIns="91425" spcFirstLastPara="1" rIns="91425" wrap="square" tIns="45700">
            <a:normAutofit/>
          </a:bodyPr>
          <a:lstStyle/>
          <a:p>
            <a:pPr indent="-228600" lvl="0" marL="228600" rtl="0" algn="ctr">
              <a:lnSpc>
                <a:spcPct val="110000"/>
              </a:lnSpc>
              <a:spcBef>
                <a:spcPts val="0"/>
              </a:spcBef>
              <a:spcAft>
                <a:spcPts val="0"/>
              </a:spcAft>
              <a:buClr>
                <a:schemeClr val="lt1"/>
              </a:buClr>
              <a:buSzPts val="3200"/>
              <a:buNone/>
            </a:pPr>
            <a:r>
              <a:t/>
            </a:r>
            <a:endParaRPr sz="3200">
              <a:solidFill>
                <a:schemeClr val="lt1"/>
              </a:solidFill>
            </a:endParaRPr>
          </a:p>
          <a:p>
            <a:pPr indent="-228600" lvl="0" marL="228600" rtl="0" algn="ctr">
              <a:lnSpc>
                <a:spcPct val="110000"/>
              </a:lnSpc>
              <a:spcBef>
                <a:spcPts val="1000"/>
              </a:spcBef>
              <a:spcAft>
                <a:spcPts val="0"/>
              </a:spcAft>
              <a:buClr>
                <a:schemeClr val="lt1"/>
              </a:buClr>
              <a:buSzPts val="3200"/>
              <a:buNone/>
            </a:pPr>
            <a:r>
              <a:t/>
            </a:r>
            <a:endParaRPr/>
          </a:p>
        </p:txBody>
      </p:sp>
      <p:sp>
        <p:nvSpPr>
          <p:cNvPr id="194" name="Google Shape;194;p5"/>
          <p:cNvSpPr txBox="1"/>
          <p:nvPr/>
        </p:nvSpPr>
        <p:spPr>
          <a:xfrm>
            <a:off x="11158780" y="6354304"/>
            <a:ext cx="25680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Noto Sans Symbols"/>
                <a:ea typeface="Noto Sans Symbols"/>
                <a:cs typeface="Noto Sans Symbols"/>
                <a:sym typeface="Noto Sans Symbols"/>
              </a:rPr>
              <a:t>5</a:t>
            </a:r>
            <a:endParaRPr/>
          </a:p>
        </p:txBody>
      </p:sp>
      <p:pic>
        <p:nvPicPr>
          <p:cNvPr id="195" name="Google Shape;195;p5"/>
          <p:cNvPicPr preferRelativeResize="0"/>
          <p:nvPr/>
        </p:nvPicPr>
        <p:blipFill rotWithShape="1">
          <a:blip r:embed="rId3">
            <a:alphaModFix/>
          </a:blip>
          <a:srcRect b="35164" l="14238" r="9442" t="0"/>
          <a:stretch/>
        </p:blipFill>
        <p:spPr>
          <a:xfrm>
            <a:off x="11400096" y="6470621"/>
            <a:ext cx="791904" cy="387379"/>
          </a:xfrm>
          <a:prstGeom prst="rect">
            <a:avLst/>
          </a:prstGeom>
          <a:noFill/>
          <a:ln>
            <a:noFill/>
          </a:ln>
        </p:spPr>
      </p:pic>
      <p:pic>
        <p:nvPicPr>
          <p:cNvPr id="196" name="Google Shape;196;p5"/>
          <p:cNvPicPr preferRelativeResize="0"/>
          <p:nvPr/>
        </p:nvPicPr>
        <p:blipFill rotWithShape="1">
          <a:blip r:embed="rId4">
            <a:alphaModFix/>
          </a:blip>
          <a:srcRect b="0" l="0" r="0" t="0"/>
          <a:stretch/>
        </p:blipFill>
        <p:spPr>
          <a:xfrm>
            <a:off x="0" y="6546533"/>
            <a:ext cx="335280" cy="26323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6"/>
          <p:cNvSpPr txBox="1"/>
          <p:nvPr>
            <p:ph type="title"/>
          </p:nvPr>
        </p:nvSpPr>
        <p:spPr>
          <a:xfrm>
            <a:off x="768096"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5400"/>
              <a:buFont typeface="Noto Sans Symbols"/>
              <a:buNone/>
            </a:pPr>
            <a:r>
              <a:rPr lang="en-US">
                <a:latin typeface="Noto Sans Symbols"/>
                <a:ea typeface="Noto Sans Symbols"/>
                <a:cs typeface="Noto Sans Symbols"/>
                <a:sym typeface="Noto Sans Symbols"/>
              </a:rPr>
              <a:t>CURRENT ARCHITECTURE</a:t>
            </a:r>
            <a:endParaRPr/>
          </a:p>
        </p:txBody>
      </p:sp>
      <p:sp>
        <p:nvSpPr>
          <p:cNvPr id="203" name="Google Shape;203;p6"/>
          <p:cNvSpPr txBox="1"/>
          <p:nvPr>
            <p:ph idx="10" type="dt"/>
          </p:nvPr>
        </p:nvSpPr>
        <p:spPr>
          <a:xfrm>
            <a:off x="670560" y="6356350"/>
            <a:ext cx="291084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1200">
                <a:latin typeface="Noto Sans Symbols"/>
                <a:ea typeface="Noto Sans Symbols"/>
                <a:cs typeface="Noto Sans Symbols"/>
                <a:sym typeface="Noto Sans Symbols"/>
              </a:rPr>
              <a:t>26/6/2024</a:t>
            </a:r>
            <a:endParaRPr/>
          </a:p>
        </p:txBody>
      </p:sp>
      <p:sp>
        <p:nvSpPr>
          <p:cNvPr id="204" name="Google Shape;204;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1200">
                <a:latin typeface="Noto Sans Symbols"/>
                <a:ea typeface="Noto Sans Symbols"/>
                <a:cs typeface="Noto Sans Symbols"/>
                <a:sym typeface="Noto Sans Symbols"/>
              </a:rPr>
              <a:t>ORCHID</a:t>
            </a:r>
            <a:endParaRPr/>
          </a:p>
        </p:txBody>
      </p:sp>
      <p:sp>
        <p:nvSpPr>
          <p:cNvPr id="205" name="Google Shape;205;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latin typeface="Noto Sans Symbols"/>
                <a:ea typeface="Noto Sans Symbols"/>
                <a:cs typeface="Noto Sans Symbols"/>
                <a:sym typeface="Noto Sans Symbols"/>
              </a:rPr>
              <a:t>‹#›</a:t>
            </a:fld>
            <a:endParaRPr sz="1200">
              <a:latin typeface="Noto Sans Symbols"/>
              <a:ea typeface="Noto Sans Symbols"/>
              <a:cs typeface="Noto Sans Symbols"/>
              <a:sym typeface="Noto Sans Symbols"/>
            </a:endParaRPr>
          </a:p>
        </p:txBody>
      </p:sp>
      <p:pic>
        <p:nvPicPr>
          <p:cNvPr id="206" name="Google Shape;206;p6"/>
          <p:cNvPicPr preferRelativeResize="0"/>
          <p:nvPr>
            <p:ph idx="1" type="body"/>
          </p:nvPr>
        </p:nvPicPr>
        <p:blipFill rotWithShape="1">
          <a:blip r:embed="rId3">
            <a:alphaModFix/>
          </a:blip>
          <a:srcRect b="14416" l="19202" r="8739" t="41457"/>
          <a:stretch/>
        </p:blipFill>
        <p:spPr>
          <a:xfrm>
            <a:off x="1380226" y="1923690"/>
            <a:ext cx="9581423" cy="3778369"/>
          </a:xfrm>
          <a:prstGeom prst="rect">
            <a:avLst/>
          </a:prstGeom>
          <a:noFill/>
          <a:ln>
            <a:noFill/>
          </a:ln>
        </p:spPr>
      </p:pic>
      <p:pic>
        <p:nvPicPr>
          <p:cNvPr id="207" name="Google Shape;207;p6"/>
          <p:cNvPicPr preferRelativeResize="0"/>
          <p:nvPr/>
        </p:nvPicPr>
        <p:blipFill rotWithShape="1">
          <a:blip r:embed="rId4">
            <a:alphaModFix/>
          </a:blip>
          <a:srcRect b="35164" l="14238" r="9442" t="0"/>
          <a:stretch/>
        </p:blipFill>
        <p:spPr>
          <a:xfrm>
            <a:off x="11400096" y="6470621"/>
            <a:ext cx="791904" cy="387379"/>
          </a:xfrm>
          <a:prstGeom prst="rect">
            <a:avLst/>
          </a:prstGeom>
          <a:noFill/>
          <a:ln>
            <a:noFill/>
          </a:ln>
        </p:spPr>
      </p:pic>
      <p:pic>
        <p:nvPicPr>
          <p:cNvPr id="208" name="Google Shape;208;p6"/>
          <p:cNvPicPr preferRelativeResize="0"/>
          <p:nvPr/>
        </p:nvPicPr>
        <p:blipFill rotWithShape="1">
          <a:blip r:embed="rId5">
            <a:alphaModFix/>
          </a:blip>
          <a:srcRect b="0" l="0" r="0" t="0"/>
          <a:stretch/>
        </p:blipFill>
        <p:spPr>
          <a:xfrm>
            <a:off x="0" y="6546533"/>
            <a:ext cx="335280" cy="26323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7"/>
          <p:cNvSpPr txBox="1"/>
          <p:nvPr>
            <p:ph type="title"/>
          </p:nvPr>
        </p:nvSpPr>
        <p:spPr>
          <a:xfrm>
            <a:off x="2066544" y="1911096"/>
            <a:ext cx="8055864" cy="2075688"/>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chemeClr val="lt1"/>
              </a:buClr>
              <a:buSzPts val="6400"/>
              <a:buFont typeface="Noto Sans Symbols"/>
              <a:buNone/>
            </a:pPr>
            <a:r>
              <a:rPr lang="en-US" sz="6400">
                <a:latin typeface="Noto Sans Symbols"/>
                <a:ea typeface="Noto Sans Symbols"/>
                <a:cs typeface="Noto Sans Symbols"/>
                <a:sym typeface="Noto Sans Symbols"/>
              </a:rPr>
              <a:t>SOLUTION</a:t>
            </a:r>
            <a:endParaRPr/>
          </a:p>
        </p:txBody>
      </p:sp>
      <p:pic>
        <p:nvPicPr>
          <p:cNvPr id="215" name="Google Shape;215;p7"/>
          <p:cNvPicPr preferRelativeResize="0"/>
          <p:nvPr/>
        </p:nvPicPr>
        <p:blipFill rotWithShape="1">
          <a:blip r:embed="rId3">
            <a:alphaModFix/>
          </a:blip>
          <a:srcRect b="35164" l="14238" r="9442" t="0"/>
          <a:stretch/>
        </p:blipFill>
        <p:spPr>
          <a:xfrm>
            <a:off x="11400096" y="6470621"/>
            <a:ext cx="791904" cy="387379"/>
          </a:xfrm>
          <a:prstGeom prst="rect">
            <a:avLst/>
          </a:prstGeom>
          <a:noFill/>
          <a:ln>
            <a:noFill/>
          </a:ln>
        </p:spPr>
      </p:pic>
      <p:pic>
        <p:nvPicPr>
          <p:cNvPr id="216" name="Google Shape;216;p7"/>
          <p:cNvPicPr preferRelativeResize="0"/>
          <p:nvPr/>
        </p:nvPicPr>
        <p:blipFill rotWithShape="1">
          <a:blip r:embed="rId4">
            <a:alphaModFix/>
          </a:blip>
          <a:srcRect b="0" l="0" r="0" t="0"/>
          <a:stretch/>
        </p:blipFill>
        <p:spPr>
          <a:xfrm>
            <a:off x="0" y="6546533"/>
            <a:ext cx="335280" cy="263236"/>
          </a:xfrm>
          <a:prstGeom prst="rect">
            <a:avLst/>
          </a:prstGeom>
          <a:noFill/>
          <a:ln>
            <a:noFill/>
          </a:ln>
        </p:spPr>
      </p:pic>
      <p:sp>
        <p:nvSpPr>
          <p:cNvPr id="217" name="Google Shape;217;p7"/>
          <p:cNvSpPr txBox="1"/>
          <p:nvPr/>
        </p:nvSpPr>
        <p:spPr>
          <a:xfrm>
            <a:off x="11064816" y="6269534"/>
            <a:ext cx="33528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Noto Sans Symbols"/>
                <a:ea typeface="Noto Sans Symbols"/>
                <a:cs typeface="Noto Sans Symbols"/>
                <a:sym typeface="Noto Sans Symbols"/>
              </a:rPr>
              <a:t>7</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8"/>
          <p:cNvSpPr txBox="1"/>
          <p:nvPr>
            <p:ph type="title"/>
          </p:nvPr>
        </p:nvSpPr>
        <p:spPr>
          <a:xfrm>
            <a:off x="768096"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5400"/>
              <a:buFont typeface="Noto Sans Symbols"/>
              <a:buNone/>
            </a:pPr>
            <a:r>
              <a:rPr lang="en-US">
                <a:latin typeface="Noto Sans Symbols"/>
                <a:ea typeface="Noto Sans Symbols"/>
                <a:cs typeface="Noto Sans Symbols"/>
                <a:sym typeface="Noto Sans Symbols"/>
              </a:rPr>
              <a:t>SOLUTION</a:t>
            </a:r>
            <a:endParaRPr/>
          </a:p>
        </p:txBody>
      </p:sp>
      <p:sp>
        <p:nvSpPr>
          <p:cNvPr id="223" name="Google Shape;223;p8"/>
          <p:cNvSpPr txBox="1"/>
          <p:nvPr>
            <p:ph idx="1" type="body"/>
          </p:nvPr>
        </p:nvSpPr>
        <p:spPr>
          <a:xfrm>
            <a:off x="838200" y="2149434"/>
            <a:ext cx="10515600" cy="3705102"/>
          </a:xfrm>
          <a:prstGeom prst="rect">
            <a:avLst/>
          </a:prstGeom>
          <a:noFill/>
          <a:ln>
            <a:noFill/>
          </a:ln>
        </p:spPr>
        <p:txBody>
          <a:bodyPr anchorCtr="0" anchor="t" bIns="45700" lIns="91425" spcFirstLastPara="1" rIns="91425" wrap="square" tIns="45700">
            <a:normAutofit/>
          </a:bodyPr>
          <a:lstStyle/>
          <a:p>
            <a:pPr indent="-228600" lvl="0" marL="228600" rtl="0" algn="l">
              <a:lnSpc>
                <a:spcPct val="110000"/>
              </a:lnSpc>
              <a:spcBef>
                <a:spcPts val="0"/>
              </a:spcBef>
              <a:spcAft>
                <a:spcPts val="0"/>
              </a:spcAft>
              <a:buClr>
                <a:schemeClr val="dk1"/>
              </a:buClr>
              <a:buSzPts val="2400"/>
              <a:buChar char="•"/>
            </a:pPr>
            <a:r>
              <a:rPr lang="en-US" sz="2400">
                <a:latin typeface="Noto Sans Symbols"/>
                <a:ea typeface="Noto Sans Symbols"/>
                <a:cs typeface="Noto Sans Symbols"/>
                <a:sym typeface="Noto Sans Symbols"/>
              </a:rPr>
              <a:t>developed a versatile utility that is not tied to any specific use case. This utility identifies and isolates the delta (changes) and stale data between current and previous datasets. </a:t>
            </a:r>
            <a:endParaRPr/>
          </a:p>
          <a:p>
            <a:pPr indent="-228600" lvl="0" marL="228600" rtl="0" algn="l">
              <a:lnSpc>
                <a:spcPct val="110000"/>
              </a:lnSpc>
              <a:spcBef>
                <a:spcPts val="1000"/>
              </a:spcBef>
              <a:spcAft>
                <a:spcPts val="0"/>
              </a:spcAft>
              <a:buClr>
                <a:schemeClr val="dk1"/>
              </a:buClr>
              <a:buSzPts val="2400"/>
              <a:buChar char="•"/>
            </a:pPr>
            <a:r>
              <a:rPr lang="en-US" sz="2400">
                <a:latin typeface="Noto Sans Symbols"/>
                <a:ea typeface="Noto Sans Symbols"/>
                <a:cs typeface="Noto Sans Symbols"/>
                <a:sym typeface="Noto Sans Symbols"/>
              </a:rPr>
              <a:t>Focused on the update workflows of visually similar to solely process these deltas and stale entries instead of the entire dataset.</a:t>
            </a:r>
            <a:endParaRPr/>
          </a:p>
        </p:txBody>
      </p:sp>
      <p:sp>
        <p:nvSpPr>
          <p:cNvPr id="224" name="Google Shape;224;p8"/>
          <p:cNvSpPr txBox="1"/>
          <p:nvPr>
            <p:ph idx="10" type="dt"/>
          </p:nvPr>
        </p:nvSpPr>
        <p:spPr>
          <a:xfrm>
            <a:off x="670560" y="6356350"/>
            <a:ext cx="291084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1200">
                <a:latin typeface="Noto Sans Symbols"/>
                <a:ea typeface="Noto Sans Symbols"/>
                <a:cs typeface="Noto Sans Symbols"/>
                <a:sym typeface="Noto Sans Symbols"/>
              </a:rPr>
              <a:t>26/6/2024</a:t>
            </a:r>
            <a:endParaRPr/>
          </a:p>
        </p:txBody>
      </p:sp>
      <p:sp>
        <p:nvSpPr>
          <p:cNvPr id="225" name="Google Shape;225;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1200">
                <a:latin typeface="Noto Sans Symbols"/>
                <a:ea typeface="Noto Sans Symbols"/>
                <a:cs typeface="Noto Sans Symbols"/>
                <a:sym typeface="Noto Sans Symbols"/>
              </a:rPr>
              <a:t>ORCHID</a:t>
            </a:r>
            <a:endParaRPr/>
          </a:p>
        </p:txBody>
      </p:sp>
      <p:sp>
        <p:nvSpPr>
          <p:cNvPr id="226" name="Google Shape;226;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latin typeface="Noto Sans Symbols"/>
                <a:ea typeface="Noto Sans Symbols"/>
                <a:cs typeface="Noto Sans Symbols"/>
                <a:sym typeface="Noto Sans Symbols"/>
              </a:rPr>
              <a:t>‹#›</a:t>
            </a:fld>
            <a:endParaRPr sz="1200">
              <a:latin typeface="Noto Sans Symbols"/>
              <a:ea typeface="Noto Sans Symbols"/>
              <a:cs typeface="Noto Sans Symbols"/>
              <a:sym typeface="Noto Sans Symbols"/>
            </a:endParaRPr>
          </a:p>
        </p:txBody>
      </p:sp>
      <p:pic>
        <p:nvPicPr>
          <p:cNvPr id="227" name="Google Shape;227;p8"/>
          <p:cNvPicPr preferRelativeResize="0"/>
          <p:nvPr/>
        </p:nvPicPr>
        <p:blipFill rotWithShape="1">
          <a:blip r:embed="rId3">
            <a:alphaModFix/>
          </a:blip>
          <a:srcRect b="35164" l="14238" r="9442" t="0"/>
          <a:stretch/>
        </p:blipFill>
        <p:spPr>
          <a:xfrm>
            <a:off x="11400096" y="6470621"/>
            <a:ext cx="791904" cy="387379"/>
          </a:xfrm>
          <a:prstGeom prst="rect">
            <a:avLst/>
          </a:prstGeom>
          <a:noFill/>
          <a:ln>
            <a:noFill/>
          </a:ln>
        </p:spPr>
      </p:pic>
      <p:pic>
        <p:nvPicPr>
          <p:cNvPr id="228" name="Google Shape;228;p8"/>
          <p:cNvPicPr preferRelativeResize="0"/>
          <p:nvPr/>
        </p:nvPicPr>
        <p:blipFill rotWithShape="1">
          <a:blip r:embed="rId4">
            <a:alphaModFix/>
          </a:blip>
          <a:srcRect b="0" l="0" r="0" t="0"/>
          <a:stretch/>
        </p:blipFill>
        <p:spPr>
          <a:xfrm>
            <a:off x="0" y="6546533"/>
            <a:ext cx="335280" cy="26323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9"/>
          <p:cNvSpPr txBox="1"/>
          <p:nvPr>
            <p:ph type="title"/>
          </p:nvPr>
        </p:nvSpPr>
        <p:spPr>
          <a:xfrm>
            <a:off x="768096"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5400"/>
              <a:buFont typeface="Noto Sans Symbols"/>
              <a:buNone/>
            </a:pPr>
            <a:r>
              <a:rPr lang="en-US">
                <a:latin typeface="Noto Sans Symbols"/>
                <a:ea typeface="Noto Sans Symbols"/>
                <a:cs typeface="Noto Sans Symbols"/>
                <a:sym typeface="Noto Sans Symbols"/>
              </a:rPr>
              <a:t>PROPOSED ARCHITECTURE</a:t>
            </a:r>
            <a:endParaRPr/>
          </a:p>
        </p:txBody>
      </p:sp>
      <p:sp>
        <p:nvSpPr>
          <p:cNvPr id="234" name="Google Shape;234;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1200">
                <a:latin typeface="Noto Sans Symbols"/>
                <a:ea typeface="Noto Sans Symbols"/>
                <a:cs typeface="Noto Sans Symbols"/>
                <a:sym typeface="Noto Sans Symbols"/>
              </a:rPr>
              <a:t>26/6/2024</a:t>
            </a:r>
            <a:endParaRPr/>
          </a:p>
        </p:txBody>
      </p:sp>
      <p:sp>
        <p:nvSpPr>
          <p:cNvPr id="235" name="Google Shape;235;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1200">
                <a:latin typeface="Noto Sans Symbols"/>
                <a:ea typeface="Noto Sans Symbols"/>
                <a:cs typeface="Noto Sans Symbols"/>
                <a:sym typeface="Noto Sans Symbols"/>
              </a:rPr>
              <a:t>ORCHID</a:t>
            </a:r>
            <a:endParaRPr/>
          </a:p>
        </p:txBody>
      </p:sp>
      <p:sp>
        <p:nvSpPr>
          <p:cNvPr id="236" name="Google Shape;236;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latin typeface="Noto Sans Symbols"/>
                <a:ea typeface="Noto Sans Symbols"/>
                <a:cs typeface="Noto Sans Symbols"/>
                <a:sym typeface="Noto Sans Symbols"/>
              </a:rPr>
              <a:t>‹#›</a:t>
            </a:fld>
            <a:endParaRPr sz="1200">
              <a:latin typeface="Noto Sans Symbols"/>
              <a:ea typeface="Noto Sans Symbols"/>
              <a:cs typeface="Noto Sans Symbols"/>
              <a:sym typeface="Noto Sans Symbols"/>
            </a:endParaRPr>
          </a:p>
        </p:txBody>
      </p:sp>
      <p:pic>
        <p:nvPicPr>
          <p:cNvPr id="237" name="Google Shape;237;p9"/>
          <p:cNvPicPr preferRelativeResize="0"/>
          <p:nvPr/>
        </p:nvPicPr>
        <p:blipFill rotWithShape="1">
          <a:blip r:embed="rId3">
            <a:alphaModFix/>
          </a:blip>
          <a:srcRect b="35164" l="14238" r="9442" t="0"/>
          <a:stretch/>
        </p:blipFill>
        <p:spPr>
          <a:xfrm>
            <a:off x="11400096" y="6470621"/>
            <a:ext cx="791904" cy="387379"/>
          </a:xfrm>
          <a:prstGeom prst="rect">
            <a:avLst/>
          </a:prstGeom>
          <a:noFill/>
          <a:ln>
            <a:noFill/>
          </a:ln>
        </p:spPr>
      </p:pic>
      <p:pic>
        <p:nvPicPr>
          <p:cNvPr id="238" name="Google Shape;238;p9"/>
          <p:cNvPicPr preferRelativeResize="0"/>
          <p:nvPr/>
        </p:nvPicPr>
        <p:blipFill rotWithShape="1">
          <a:blip r:embed="rId4">
            <a:alphaModFix/>
          </a:blip>
          <a:srcRect b="0" l="0" r="0" t="0"/>
          <a:stretch/>
        </p:blipFill>
        <p:spPr>
          <a:xfrm>
            <a:off x="0" y="6546533"/>
            <a:ext cx="335280" cy="263236"/>
          </a:xfrm>
          <a:prstGeom prst="rect">
            <a:avLst/>
          </a:prstGeom>
          <a:noFill/>
          <a:ln>
            <a:noFill/>
          </a:ln>
        </p:spPr>
      </p:pic>
      <p:pic>
        <p:nvPicPr>
          <p:cNvPr id="239" name="Google Shape;239;p9"/>
          <p:cNvPicPr preferRelativeResize="0"/>
          <p:nvPr>
            <p:ph idx="1" type="body"/>
          </p:nvPr>
        </p:nvPicPr>
        <p:blipFill rotWithShape="1">
          <a:blip r:embed="rId5">
            <a:alphaModFix/>
          </a:blip>
          <a:srcRect b="0" l="0" r="0" t="0"/>
          <a:stretch/>
        </p:blipFill>
        <p:spPr>
          <a:xfrm>
            <a:off x="838200" y="2082271"/>
            <a:ext cx="10515600" cy="409363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ketchyVTI">
  <a:themeElements>
    <a:clrScheme name="SketchyVTI">
      <a:dk1>
        <a:srgbClr val="000000"/>
      </a:dk1>
      <a:lt1>
        <a:srgbClr val="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2024-06-13T08:56:22Z</dcterms:created>
  <dc:creator>Parshi, Ranvitha</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